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sldIdLst>
    <p:sldId id="256" r:id="rId3"/>
    <p:sldId id="282" r:id="rId4"/>
    <p:sldId id="275" r:id="rId5"/>
    <p:sldId id="259" r:id="rId6"/>
    <p:sldId id="283" r:id="rId7"/>
    <p:sldId id="284" r:id="rId8"/>
    <p:sldId id="281" r:id="rId9"/>
    <p:sldId id="285" r:id="rId10"/>
    <p:sldId id="286" r:id="rId11"/>
    <p:sldId id="277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2" autoAdjust="0"/>
    <p:restoredTop sz="93692"/>
  </p:normalViewPr>
  <p:slideViewPr>
    <p:cSldViewPr snapToGrid="0" snapToObjects="1">
      <p:cViewPr varScale="1">
        <p:scale>
          <a:sx n="75" d="100"/>
          <a:sy n="75" d="100"/>
        </p:scale>
        <p:origin x="5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50634-AB2F-4AFD-95B7-1B4E24E1E32D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D5DC388-9B6C-40A9-9223-AA2B4040ECA9}">
      <dgm:prSet phldrT="[文本]"/>
      <dgm:spPr/>
      <dgm:t>
        <a:bodyPr/>
        <a:lstStyle/>
        <a:p>
          <a:r>
            <a:rPr lang="zh-CN" altLang="en-US" dirty="0" smtClean="0"/>
            <a:t>五声调式</a:t>
          </a:r>
          <a:endParaRPr lang="en-US" altLang="zh-CN" dirty="0" smtClean="0"/>
        </a:p>
        <a:p>
          <a:r>
            <a:rPr lang="zh-CN" altLang="en-US" dirty="0" smtClean="0"/>
            <a:t>（基础）</a:t>
          </a:r>
          <a:endParaRPr lang="zh-CN" altLang="en-US" dirty="0"/>
        </a:p>
      </dgm:t>
    </dgm:pt>
    <dgm:pt modelId="{BFC4F714-3FD4-4F90-9C6A-21BE7E06529F}" type="parTrans" cxnId="{7609393D-281D-4B4F-AE00-6CADFF3E65C8}">
      <dgm:prSet/>
      <dgm:spPr/>
      <dgm:t>
        <a:bodyPr/>
        <a:lstStyle/>
        <a:p>
          <a:endParaRPr lang="zh-CN" altLang="en-US"/>
        </a:p>
      </dgm:t>
    </dgm:pt>
    <dgm:pt modelId="{17DA4FCA-F3C4-4BBE-9B42-506FFB16E75B}" type="sibTrans" cxnId="{7609393D-281D-4B4F-AE00-6CADFF3E65C8}">
      <dgm:prSet/>
      <dgm:spPr/>
      <dgm:t>
        <a:bodyPr/>
        <a:lstStyle/>
        <a:p>
          <a:endParaRPr lang="zh-CN" altLang="en-US"/>
        </a:p>
      </dgm:t>
    </dgm:pt>
    <dgm:pt modelId="{C1A54BBE-7347-4AAB-A0F5-445A6175701C}">
      <dgm:prSet phldrT="[文本]"/>
      <dgm:spPr/>
      <dgm:t>
        <a:bodyPr/>
        <a:lstStyle/>
        <a:p>
          <a:r>
            <a:rPr lang="zh-CN" altLang="en-US" dirty="0" smtClean="0"/>
            <a:t>宫</a:t>
          </a:r>
          <a:endParaRPr lang="zh-CN" altLang="en-US" dirty="0"/>
        </a:p>
      </dgm:t>
    </dgm:pt>
    <dgm:pt modelId="{F89BEA98-8C23-43A0-A0ED-183E22382652}" type="parTrans" cxnId="{A635C208-6EA9-4D96-B9E7-8E9DB7AE54C4}">
      <dgm:prSet/>
      <dgm:spPr/>
      <dgm:t>
        <a:bodyPr/>
        <a:lstStyle/>
        <a:p>
          <a:endParaRPr lang="zh-CN" altLang="en-US"/>
        </a:p>
      </dgm:t>
    </dgm:pt>
    <dgm:pt modelId="{C3A624F4-F7A7-4D96-84CE-75AA6959096A}" type="sibTrans" cxnId="{A635C208-6EA9-4D96-B9E7-8E9DB7AE54C4}">
      <dgm:prSet/>
      <dgm:spPr/>
      <dgm:t>
        <a:bodyPr/>
        <a:lstStyle/>
        <a:p>
          <a:endParaRPr lang="zh-CN" altLang="en-US"/>
        </a:p>
      </dgm:t>
    </dgm:pt>
    <dgm:pt modelId="{12DD8D57-44A6-4CF1-A083-CEDE5D33D36A}">
      <dgm:prSet phldrT="[文本]"/>
      <dgm:spPr/>
      <dgm:t>
        <a:bodyPr/>
        <a:lstStyle/>
        <a:p>
          <a:r>
            <a:rPr lang="zh-CN" altLang="en-US" dirty="0" smtClean="0"/>
            <a:t>六声调式</a:t>
          </a:r>
          <a:endParaRPr lang="en-US" altLang="zh-CN" dirty="0" smtClean="0"/>
        </a:p>
        <a:p>
          <a:r>
            <a:rPr lang="zh-CN" altLang="en-US" dirty="0" smtClean="0"/>
            <a:t>（在五声调式的基础上）</a:t>
          </a:r>
          <a:endParaRPr lang="zh-CN" altLang="en-US" dirty="0"/>
        </a:p>
      </dgm:t>
    </dgm:pt>
    <dgm:pt modelId="{62B9FA38-7FF9-4C0B-9EDD-B74873E130AA}" type="parTrans" cxnId="{085878D7-FA6F-4BAC-B386-807031523BD4}">
      <dgm:prSet/>
      <dgm:spPr/>
      <dgm:t>
        <a:bodyPr/>
        <a:lstStyle/>
        <a:p>
          <a:endParaRPr lang="zh-CN" altLang="en-US"/>
        </a:p>
      </dgm:t>
    </dgm:pt>
    <dgm:pt modelId="{6B287066-2CA4-4916-8111-906F1CEB499C}" type="sibTrans" cxnId="{085878D7-FA6F-4BAC-B386-807031523BD4}">
      <dgm:prSet/>
      <dgm:spPr/>
      <dgm:t>
        <a:bodyPr/>
        <a:lstStyle/>
        <a:p>
          <a:endParaRPr lang="zh-CN" altLang="en-US"/>
        </a:p>
      </dgm:t>
    </dgm:pt>
    <dgm:pt modelId="{7A3223BD-0B19-45E5-8206-1A2990EB5561}">
      <dgm:prSet phldrT="[文本]"/>
      <dgm:spPr/>
      <dgm:t>
        <a:bodyPr/>
        <a:lstStyle/>
        <a:p>
          <a:r>
            <a:rPr lang="zh-CN" altLang="en-US" dirty="0" smtClean="0"/>
            <a:t>加入清角</a:t>
          </a:r>
          <a:endParaRPr lang="zh-CN" altLang="en-US" dirty="0"/>
        </a:p>
      </dgm:t>
    </dgm:pt>
    <dgm:pt modelId="{9315D232-8E3B-46C2-B68D-DF15B2DED5D7}" type="parTrans" cxnId="{DE5E0F9C-BF38-4E13-ACA1-17F0E8EE252B}">
      <dgm:prSet/>
      <dgm:spPr/>
      <dgm:t>
        <a:bodyPr/>
        <a:lstStyle/>
        <a:p>
          <a:endParaRPr lang="zh-CN" altLang="en-US"/>
        </a:p>
      </dgm:t>
    </dgm:pt>
    <dgm:pt modelId="{6C6333D0-7942-4AF1-A10E-F726FA21F379}" type="sibTrans" cxnId="{DE5E0F9C-BF38-4E13-ACA1-17F0E8EE252B}">
      <dgm:prSet/>
      <dgm:spPr/>
      <dgm:t>
        <a:bodyPr/>
        <a:lstStyle/>
        <a:p>
          <a:endParaRPr lang="zh-CN" altLang="en-US"/>
        </a:p>
      </dgm:t>
    </dgm:pt>
    <dgm:pt modelId="{DDF4E84D-7DA8-4F16-8037-33897933E5A9}">
      <dgm:prSet phldrT="[文本]"/>
      <dgm:spPr/>
      <dgm:t>
        <a:bodyPr/>
        <a:lstStyle/>
        <a:p>
          <a:r>
            <a:rPr lang="zh-CN" altLang="en-US" dirty="0" smtClean="0"/>
            <a:t>加入变宫</a:t>
          </a:r>
          <a:endParaRPr lang="zh-CN" altLang="en-US" dirty="0"/>
        </a:p>
      </dgm:t>
    </dgm:pt>
    <dgm:pt modelId="{3316C0AD-B4E6-4B99-A314-3A6473269720}" type="parTrans" cxnId="{4522DCAD-0ADB-45C2-9AEC-4EF28754B3F8}">
      <dgm:prSet/>
      <dgm:spPr/>
      <dgm:t>
        <a:bodyPr/>
        <a:lstStyle/>
        <a:p>
          <a:endParaRPr lang="zh-CN" altLang="en-US"/>
        </a:p>
      </dgm:t>
    </dgm:pt>
    <dgm:pt modelId="{5C3A281D-6BD1-4D85-8123-3D71A920FDE3}" type="sibTrans" cxnId="{4522DCAD-0ADB-45C2-9AEC-4EF28754B3F8}">
      <dgm:prSet/>
      <dgm:spPr/>
      <dgm:t>
        <a:bodyPr/>
        <a:lstStyle/>
        <a:p>
          <a:endParaRPr lang="zh-CN" altLang="en-US"/>
        </a:p>
      </dgm:t>
    </dgm:pt>
    <dgm:pt modelId="{5421109F-7435-4168-90A1-0691F6BF549A}">
      <dgm:prSet phldrT="[文本]"/>
      <dgm:spPr/>
      <dgm:t>
        <a:bodyPr/>
        <a:lstStyle/>
        <a:p>
          <a:r>
            <a:rPr lang="zh-CN" altLang="en-US" dirty="0" smtClean="0"/>
            <a:t>七声调式</a:t>
          </a:r>
          <a:endParaRPr lang="en-US" altLang="zh-CN" dirty="0" smtClean="0"/>
        </a:p>
        <a:p>
          <a:r>
            <a:rPr lang="zh-CN" altLang="en-US" dirty="0" smtClean="0"/>
            <a:t>（在五声调式的基础上）</a:t>
          </a:r>
          <a:endParaRPr lang="zh-CN" altLang="en-US" dirty="0"/>
        </a:p>
      </dgm:t>
    </dgm:pt>
    <dgm:pt modelId="{04EB28C7-3ED0-4ECD-97F1-2AEBF2A39565}" type="parTrans" cxnId="{CB6CEA64-23CD-49FC-B333-E67BAB763264}">
      <dgm:prSet/>
      <dgm:spPr/>
      <dgm:t>
        <a:bodyPr/>
        <a:lstStyle/>
        <a:p>
          <a:endParaRPr lang="zh-CN" altLang="en-US"/>
        </a:p>
      </dgm:t>
    </dgm:pt>
    <dgm:pt modelId="{BF248D37-116F-47B0-8BED-F45ADED9FE2C}" type="sibTrans" cxnId="{CB6CEA64-23CD-49FC-B333-E67BAB763264}">
      <dgm:prSet/>
      <dgm:spPr/>
      <dgm:t>
        <a:bodyPr/>
        <a:lstStyle/>
        <a:p>
          <a:endParaRPr lang="zh-CN" altLang="en-US"/>
        </a:p>
      </dgm:t>
    </dgm:pt>
    <dgm:pt modelId="{FC466C76-4FE3-40F7-BE17-1AB1ED65D670}">
      <dgm:prSet phldrT="[文本]"/>
      <dgm:spPr/>
      <dgm:t>
        <a:bodyPr/>
        <a:lstStyle/>
        <a:p>
          <a:r>
            <a:rPr lang="zh-CN" altLang="en-US" dirty="0" smtClean="0"/>
            <a:t>雅乐音阶</a:t>
          </a:r>
          <a:endParaRPr lang="zh-CN" altLang="en-US" dirty="0"/>
        </a:p>
      </dgm:t>
    </dgm:pt>
    <dgm:pt modelId="{7FC39CAC-5AE2-4571-81CD-760CC6D702A2}" type="parTrans" cxnId="{18F67B35-69A2-41D0-A99A-92DFCE06B1AB}">
      <dgm:prSet/>
      <dgm:spPr/>
      <dgm:t>
        <a:bodyPr/>
        <a:lstStyle/>
        <a:p>
          <a:endParaRPr lang="zh-CN" altLang="en-US"/>
        </a:p>
      </dgm:t>
    </dgm:pt>
    <dgm:pt modelId="{AD39DB4C-076B-4678-B73C-FC4A3650E5FC}" type="sibTrans" cxnId="{18F67B35-69A2-41D0-A99A-92DFCE06B1AB}">
      <dgm:prSet/>
      <dgm:spPr/>
      <dgm:t>
        <a:bodyPr/>
        <a:lstStyle/>
        <a:p>
          <a:endParaRPr lang="zh-CN" altLang="en-US"/>
        </a:p>
      </dgm:t>
    </dgm:pt>
    <dgm:pt modelId="{E0D357C3-D6C1-4218-B8A5-629F5D286F9C}">
      <dgm:prSet phldrT="[文本]"/>
      <dgm:spPr/>
      <dgm:t>
        <a:bodyPr/>
        <a:lstStyle/>
        <a:p>
          <a:r>
            <a:rPr lang="zh-CN" altLang="en-US" dirty="0" smtClean="0"/>
            <a:t>清乐音阶</a:t>
          </a:r>
          <a:endParaRPr lang="zh-CN" altLang="en-US" dirty="0"/>
        </a:p>
      </dgm:t>
    </dgm:pt>
    <dgm:pt modelId="{42F1E43C-287D-4EDF-8E25-84974FB849E0}" type="parTrans" cxnId="{547BAE1A-ECBA-4619-AF3F-88114CDA51EB}">
      <dgm:prSet/>
      <dgm:spPr/>
      <dgm:t>
        <a:bodyPr/>
        <a:lstStyle/>
        <a:p>
          <a:endParaRPr lang="zh-CN" altLang="en-US"/>
        </a:p>
      </dgm:t>
    </dgm:pt>
    <dgm:pt modelId="{056F6321-C6E5-4EDE-8DA9-1F946FA1EB09}" type="sibTrans" cxnId="{547BAE1A-ECBA-4619-AF3F-88114CDA51EB}">
      <dgm:prSet/>
      <dgm:spPr/>
      <dgm:t>
        <a:bodyPr/>
        <a:lstStyle/>
        <a:p>
          <a:endParaRPr lang="zh-CN" altLang="en-US"/>
        </a:p>
      </dgm:t>
    </dgm:pt>
    <dgm:pt modelId="{3D2FF176-75B9-4B68-BFE8-C2B13211E125}">
      <dgm:prSet phldrT="[文本]"/>
      <dgm:spPr/>
      <dgm:t>
        <a:bodyPr/>
        <a:lstStyle/>
        <a:p>
          <a:r>
            <a:rPr lang="zh-CN" altLang="en-US" dirty="0" smtClean="0"/>
            <a:t>徵</a:t>
          </a:r>
          <a:endParaRPr lang="zh-CN" altLang="en-US" dirty="0"/>
        </a:p>
      </dgm:t>
    </dgm:pt>
    <dgm:pt modelId="{54FDE737-A6CC-4B17-8503-29BDE9AB8BD5}" type="parTrans" cxnId="{8423C0BB-BE1D-4615-87E1-CEC7783447D7}">
      <dgm:prSet/>
      <dgm:spPr/>
      <dgm:t>
        <a:bodyPr/>
        <a:lstStyle/>
        <a:p>
          <a:endParaRPr lang="zh-CN" altLang="en-US"/>
        </a:p>
      </dgm:t>
    </dgm:pt>
    <dgm:pt modelId="{998DF02D-14F4-42A5-BD88-D65B00E05866}" type="sibTrans" cxnId="{8423C0BB-BE1D-4615-87E1-CEC7783447D7}">
      <dgm:prSet/>
      <dgm:spPr/>
      <dgm:t>
        <a:bodyPr/>
        <a:lstStyle/>
        <a:p>
          <a:endParaRPr lang="zh-CN" altLang="en-US"/>
        </a:p>
      </dgm:t>
    </dgm:pt>
    <dgm:pt modelId="{B802379F-5B64-4DEA-BDDB-8125C458AACC}">
      <dgm:prSet phldrT="[文本]"/>
      <dgm:spPr/>
      <dgm:t>
        <a:bodyPr/>
        <a:lstStyle/>
        <a:p>
          <a:r>
            <a:rPr lang="zh-CN" altLang="en-US" dirty="0" smtClean="0"/>
            <a:t>商</a:t>
          </a:r>
          <a:endParaRPr lang="zh-CN" altLang="en-US" dirty="0"/>
        </a:p>
      </dgm:t>
    </dgm:pt>
    <dgm:pt modelId="{4DEA1A8A-047C-4CD7-8E0B-DB3FEF0F7288}" type="parTrans" cxnId="{11C22254-91C5-4D3D-B568-3C721C22FA4A}">
      <dgm:prSet/>
      <dgm:spPr/>
      <dgm:t>
        <a:bodyPr/>
        <a:lstStyle/>
        <a:p>
          <a:endParaRPr lang="zh-CN" altLang="en-US"/>
        </a:p>
      </dgm:t>
    </dgm:pt>
    <dgm:pt modelId="{9C0FCC8A-6400-4F16-9AF3-77D92106CCA4}" type="sibTrans" cxnId="{11C22254-91C5-4D3D-B568-3C721C22FA4A}">
      <dgm:prSet/>
      <dgm:spPr/>
      <dgm:t>
        <a:bodyPr/>
        <a:lstStyle/>
        <a:p>
          <a:endParaRPr lang="zh-CN" altLang="en-US"/>
        </a:p>
      </dgm:t>
    </dgm:pt>
    <dgm:pt modelId="{B04D0BF8-AB02-48AC-B516-7ACD299342D5}">
      <dgm:prSet phldrT="[文本]"/>
      <dgm:spPr/>
      <dgm:t>
        <a:bodyPr/>
        <a:lstStyle/>
        <a:p>
          <a:r>
            <a:rPr lang="zh-CN" altLang="en-US" dirty="0" smtClean="0"/>
            <a:t>羽</a:t>
          </a:r>
          <a:endParaRPr lang="zh-CN" altLang="en-US" dirty="0"/>
        </a:p>
      </dgm:t>
    </dgm:pt>
    <dgm:pt modelId="{85C17B2D-159C-4AC5-8BB6-877BD560CABB}" type="parTrans" cxnId="{9B75F15E-F46E-4841-85C8-F91E8C2446F2}">
      <dgm:prSet/>
      <dgm:spPr/>
      <dgm:t>
        <a:bodyPr/>
        <a:lstStyle/>
        <a:p>
          <a:endParaRPr lang="zh-CN" altLang="en-US"/>
        </a:p>
      </dgm:t>
    </dgm:pt>
    <dgm:pt modelId="{A102D09F-DBA0-428F-AEF6-AE78A13B362D}" type="sibTrans" cxnId="{9B75F15E-F46E-4841-85C8-F91E8C2446F2}">
      <dgm:prSet/>
      <dgm:spPr/>
      <dgm:t>
        <a:bodyPr/>
        <a:lstStyle/>
        <a:p>
          <a:endParaRPr lang="zh-CN" altLang="en-US"/>
        </a:p>
      </dgm:t>
    </dgm:pt>
    <dgm:pt modelId="{9318C3B4-DB72-48D6-B765-2E3AD68E5305}">
      <dgm:prSet phldrT="[文本]"/>
      <dgm:spPr/>
      <dgm:t>
        <a:bodyPr/>
        <a:lstStyle/>
        <a:p>
          <a:r>
            <a:rPr lang="zh-CN" altLang="en-US" dirty="0" smtClean="0"/>
            <a:t>角</a:t>
          </a:r>
          <a:endParaRPr lang="zh-CN" altLang="en-US" dirty="0"/>
        </a:p>
      </dgm:t>
    </dgm:pt>
    <dgm:pt modelId="{DDDFFECF-4389-4520-8C1E-3F7260B15158}" type="parTrans" cxnId="{42367201-B9FC-478C-A027-0F112589A408}">
      <dgm:prSet/>
      <dgm:spPr/>
      <dgm:t>
        <a:bodyPr/>
        <a:lstStyle/>
        <a:p>
          <a:endParaRPr lang="zh-CN" altLang="en-US"/>
        </a:p>
      </dgm:t>
    </dgm:pt>
    <dgm:pt modelId="{397382CC-AA59-4A08-8833-708E721D4268}" type="sibTrans" cxnId="{42367201-B9FC-478C-A027-0F112589A408}">
      <dgm:prSet/>
      <dgm:spPr/>
      <dgm:t>
        <a:bodyPr/>
        <a:lstStyle/>
        <a:p>
          <a:endParaRPr lang="zh-CN" altLang="en-US"/>
        </a:p>
      </dgm:t>
    </dgm:pt>
    <dgm:pt modelId="{04E00316-93DF-4FA3-A4B2-E65D3B0C8CC7}">
      <dgm:prSet phldrT="[文本]"/>
      <dgm:spPr/>
      <dgm:t>
        <a:bodyPr/>
        <a:lstStyle/>
        <a:p>
          <a:r>
            <a:rPr lang="zh-CN" altLang="en-US" dirty="0" smtClean="0"/>
            <a:t>燕乐音阶</a:t>
          </a:r>
          <a:endParaRPr lang="zh-CN" altLang="en-US" dirty="0"/>
        </a:p>
      </dgm:t>
    </dgm:pt>
    <dgm:pt modelId="{C09E7A8E-5551-4BDC-860A-83F87DB518DE}" type="parTrans" cxnId="{B28C407C-AC8A-4C43-BCE7-DCD9CFFB6B8B}">
      <dgm:prSet/>
      <dgm:spPr/>
      <dgm:t>
        <a:bodyPr/>
        <a:lstStyle/>
        <a:p>
          <a:endParaRPr lang="zh-CN" altLang="en-US"/>
        </a:p>
      </dgm:t>
    </dgm:pt>
    <dgm:pt modelId="{8073B068-C26C-4B88-A177-E92A1F33D60A}" type="sibTrans" cxnId="{B28C407C-AC8A-4C43-BCE7-DCD9CFFB6B8B}">
      <dgm:prSet/>
      <dgm:spPr/>
      <dgm:t>
        <a:bodyPr/>
        <a:lstStyle/>
        <a:p>
          <a:endParaRPr lang="zh-CN" altLang="en-US"/>
        </a:p>
      </dgm:t>
    </dgm:pt>
    <dgm:pt modelId="{314D9892-3A88-42EC-917D-C031A612E1AC}" type="pres">
      <dgm:prSet presAssocID="{F2C50634-AB2F-4AFD-95B7-1B4E24E1E3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B650C25-AB42-4E9C-9F20-04269E56616A}" type="pres">
      <dgm:prSet presAssocID="{2D5DC388-9B6C-40A9-9223-AA2B4040ECA9}" presName="composite" presStyleCnt="0"/>
      <dgm:spPr/>
    </dgm:pt>
    <dgm:pt modelId="{BC85C756-605E-43DE-B698-589D28115D8B}" type="pres">
      <dgm:prSet presAssocID="{2D5DC388-9B6C-40A9-9223-AA2B4040ECA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A049B3-FBDD-43F7-AF5E-1F98534D0078}" type="pres">
      <dgm:prSet presAssocID="{2D5DC388-9B6C-40A9-9223-AA2B4040ECA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74DCCF-99D1-4ECC-9F78-0C1EDECB3F48}" type="pres">
      <dgm:prSet presAssocID="{17DA4FCA-F3C4-4BBE-9B42-506FFB16E75B}" presName="space" presStyleCnt="0"/>
      <dgm:spPr/>
    </dgm:pt>
    <dgm:pt modelId="{6B41CE91-329C-4AE1-A132-6A5C09FDE0BD}" type="pres">
      <dgm:prSet presAssocID="{12DD8D57-44A6-4CF1-A083-CEDE5D33D36A}" presName="composite" presStyleCnt="0"/>
      <dgm:spPr/>
    </dgm:pt>
    <dgm:pt modelId="{F1ABF36C-4824-409B-B766-BD25595CD8D2}" type="pres">
      <dgm:prSet presAssocID="{12DD8D57-44A6-4CF1-A083-CEDE5D33D36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3AF1BF-599A-447F-9463-177E125C7B1A}" type="pres">
      <dgm:prSet presAssocID="{12DD8D57-44A6-4CF1-A083-CEDE5D33D36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BB1B3C-F715-4C9B-A8A8-6F5A783E707D}" type="pres">
      <dgm:prSet presAssocID="{6B287066-2CA4-4916-8111-906F1CEB499C}" presName="space" presStyleCnt="0"/>
      <dgm:spPr/>
    </dgm:pt>
    <dgm:pt modelId="{08166D46-684B-446F-9A31-71DAD7C7212E}" type="pres">
      <dgm:prSet presAssocID="{5421109F-7435-4168-90A1-0691F6BF549A}" presName="composite" presStyleCnt="0"/>
      <dgm:spPr/>
    </dgm:pt>
    <dgm:pt modelId="{45062AF5-7991-4A35-B147-A1BD81A5AA1A}" type="pres">
      <dgm:prSet presAssocID="{5421109F-7435-4168-90A1-0691F6BF549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01CB7A-60B0-42F7-9670-3DBD6055E101}" type="pres">
      <dgm:prSet presAssocID="{5421109F-7435-4168-90A1-0691F6BF549A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B75F15E-F46E-4841-85C8-F91E8C2446F2}" srcId="{2D5DC388-9B6C-40A9-9223-AA2B4040ECA9}" destId="{B04D0BF8-AB02-48AC-B516-7ACD299342D5}" srcOrd="3" destOrd="0" parTransId="{85C17B2D-159C-4AC5-8BB6-877BD560CABB}" sibTransId="{A102D09F-DBA0-428F-AEF6-AE78A13B362D}"/>
    <dgm:cxn modelId="{FC01A61A-0D72-4DE4-A98D-F0EEAE2D6C84}" type="presOf" srcId="{B04D0BF8-AB02-48AC-B516-7ACD299342D5}" destId="{6CA049B3-FBDD-43F7-AF5E-1F98534D0078}" srcOrd="0" destOrd="3" presId="urn:microsoft.com/office/officeart/2005/8/layout/hList1"/>
    <dgm:cxn modelId="{085878D7-FA6F-4BAC-B386-807031523BD4}" srcId="{F2C50634-AB2F-4AFD-95B7-1B4E24E1E32D}" destId="{12DD8D57-44A6-4CF1-A083-CEDE5D33D36A}" srcOrd="1" destOrd="0" parTransId="{62B9FA38-7FF9-4C0B-9EDD-B74873E130AA}" sibTransId="{6B287066-2CA4-4916-8111-906F1CEB499C}"/>
    <dgm:cxn modelId="{4522DCAD-0ADB-45C2-9AEC-4EF28754B3F8}" srcId="{12DD8D57-44A6-4CF1-A083-CEDE5D33D36A}" destId="{DDF4E84D-7DA8-4F16-8037-33897933E5A9}" srcOrd="1" destOrd="0" parTransId="{3316C0AD-B4E6-4B99-A314-3A6473269720}" sibTransId="{5C3A281D-6BD1-4D85-8123-3D71A920FDE3}"/>
    <dgm:cxn modelId="{8423C0BB-BE1D-4615-87E1-CEC7783447D7}" srcId="{2D5DC388-9B6C-40A9-9223-AA2B4040ECA9}" destId="{3D2FF176-75B9-4B68-BFE8-C2B13211E125}" srcOrd="1" destOrd="0" parTransId="{54FDE737-A6CC-4B17-8503-29BDE9AB8BD5}" sibTransId="{998DF02D-14F4-42A5-BD88-D65B00E05866}"/>
    <dgm:cxn modelId="{D8F8046A-DD4D-462A-8280-E46C21DBF693}" type="presOf" srcId="{5421109F-7435-4168-90A1-0691F6BF549A}" destId="{45062AF5-7991-4A35-B147-A1BD81A5AA1A}" srcOrd="0" destOrd="0" presId="urn:microsoft.com/office/officeart/2005/8/layout/hList1"/>
    <dgm:cxn modelId="{8A4F9E26-4F2D-492E-83DA-87BF4CC397AC}" type="presOf" srcId="{7A3223BD-0B19-45E5-8206-1A2990EB5561}" destId="{253AF1BF-599A-447F-9463-177E125C7B1A}" srcOrd="0" destOrd="0" presId="urn:microsoft.com/office/officeart/2005/8/layout/hList1"/>
    <dgm:cxn modelId="{A635C208-6EA9-4D96-B9E7-8E9DB7AE54C4}" srcId="{2D5DC388-9B6C-40A9-9223-AA2B4040ECA9}" destId="{C1A54BBE-7347-4AAB-A0F5-445A6175701C}" srcOrd="0" destOrd="0" parTransId="{F89BEA98-8C23-43A0-A0ED-183E22382652}" sibTransId="{C3A624F4-F7A7-4D96-84CE-75AA6959096A}"/>
    <dgm:cxn modelId="{11C22254-91C5-4D3D-B568-3C721C22FA4A}" srcId="{2D5DC388-9B6C-40A9-9223-AA2B4040ECA9}" destId="{B802379F-5B64-4DEA-BDDB-8125C458AACC}" srcOrd="2" destOrd="0" parTransId="{4DEA1A8A-047C-4CD7-8E0B-DB3FEF0F7288}" sibTransId="{9C0FCC8A-6400-4F16-9AF3-77D92106CCA4}"/>
    <dgm:cxn modelId="{3C2332C4-C5F1-44E4-AE62-BA834DDE83BB}" type="presOf" srcId="{C1A54BBE-7347-4AAB-A0F5-445A6175701C}" destId="{6CA049B3-FBDD-43F7-AF5E-1F98534D0078}" srcOrd="0" destOrd="0" presId="urn:microsoft.com/office/officeart/2005/8/layout/hList1"/>
    <dgm:cxn modelId="{056CF820-08BB-4395-A7FD-A53607D35664}" type="presOf" srcId="{B802379F-5B64-4DEA-BDDB-8125C458AACC}" destId="{6CA049B3-FBDD-43F7-AF5E-1F98534D0078}" srcOrd="0" destOrd="2" presId="urn:microsoft.com/office/officeart/2005/8/layout/hList1"/>
    <dgm:cxn modelId="{547BAE1A-ECBA-4619-AF3F-88114CDA51EB}" srcId="{5421109F-7435-4168-90A1-0691F6BF549A}" destId="{E0D357C3-D6C1-4218-B8A5-629F5D286F9C}" srcOrd="1" destOrd="0" parTransId="{42F1E43C-287D-4EDF-8E25-84974FB849E0}" sibTransId="{056F6321-C6E5-4EDE-8DA9-1F946FA1EB09}"/>
    <dgm:cxn modelId="{590097D4-A359-4CEB-8895-11EFA5138152}" type="presOf" srcId="{2D5DC388-9B6C-40A9-9223-AA2B4040ECA9}" destId="{BC85C756-605E-43DE-B698-589D28115D8B}" srcOrd="0" destOrd="0" presId="urn:microsoft.com/office/officeart/2005/8/layout/hList1"/>
    <dgm:cxn modelId="{DE5E0F9C-BF38-4E13-ACA1-17F0E8EE252B}" srcId="{12DD8D57-44A6-4CF1-A083-CEDE5D33D36A}" destId="{7A3223BD-0B19-45E5-8206-1A2990EB5561}" srcOrd="0" destOrd="0" parTransId="{9315D232-8E3B-46C2-B68D-DF15B2DED5D7}" sibTransId="{6C6333D0-7942-4AF1-A10E-F726FA21F379}"/>
    <dgm:cxn modelId="{42367201-B9FC-478C-A027-0F112589A408}" srcId="{2D5DC388-9B6C-40A9-9223-AA2B4040ECA9}" destId="{9318C3B4-DB72-48D6-B765-2E3AD68E5305}" srcOrd="4" destOrd="0" parTransId="{DDDFFECF-4389-4520-8C1E-3F7260B15158}" sibTransId="{397382CC-AA59-4A08-8833-708E721D4268}"/>
    <dgm:cxn modelId="{6E74FA7A-7D3B-4461-8DCA-5CE8AAD54E7F}" type="presOf" srcId="{3D2FF176-75B9-4B68-BFE8-C2B13211E125}" destId="{6CA049B3-FBDD-43F7-AF5E-1F98534D0078}" srcOrd="0" destOrd="1" presId="urn:microsoft.com/office/officeart/2005/8/layout/hList1"/>
    <dgm:cxn modelId="{337A2009-6D15-40D3-B3DD-6B9C22D946DC}" type="presOf" srcId="{E0D357C3-D6C1-4218-B8A5-629F5D286F9C}" destId="{4F01CB7A-60B0-42F7-9670-3DBD6055E101}" srcOrd="0" destOrd="1" presId="urn:microsoft.com/office/officeart/2005/8/layout/hList1"/>
    <dgm:cxn modelId="{7609393D-281D-4B4F-AE00-6CADFF3E65C8}" srcId="{F2C50634-AB2F-4AFD-95B7-1B4E24E1E32D}" destId="{2D5DC388-9B6C-40A9-9223-AA2B4040ECA9}" srcOrd="0" destOrd="0" parTransId="{BFC4F714-3FD4-4F90-9C6A-21BE7E06529F}" sibTransId="{17DA4FCA-F3C4-4BBE-9B42-506FFB16E75B}"/>
    <dgm:cxn modelId="{F273E924-DA52-4F20-A0E5-D73D95C90F0F}" type="presOf" srcId="{DDF4E84D-7DA8-4F16-8037-33897933E5A9}" destId="{253AF1BF-599A-447F-9463-177E125C7B1A}" srcOrd="0" destOrd="1" presId="urn:microsoft.com/office/officeart/2005/8/layout/hList1"/>
    <dgm:cxn modelId="{2B6090BF-72DE-4D39-BD04-D8ACE7CDD258}" type="presOf" srcId="{FC466C76-4FE3-40F7-BE17-1AB1ED65D670}" destId="{4F01CB7A-60B0-42F7-9670-3DBD6055E101}" srcOrd="0" destOrd="0" presId="urn:microsoft.com/office/officeart/2005/8/layout/hList1"/>
    <dgm:cxn modelId="{A02A43F4-587B-42EC-83A2-C072367C689F}" type="presOf" srcId="{04E00316-93DF-4FA3-A4B2-E65D3B0C8CC7}" destId="{4F01CB7A-60B0-42F7-9670-3DBD6055E101}" srcOrd="0" destOrd="2" presId="urn:microsoft.com/office/officeart/2005/8/layout/hList1"/>
    <dgm:cxn modelId="{6C4B691E-6AE1-4906-8F44-75BFEFD79297}" type="presOf" srcId="{9318C3B4-DB72-48D6-B765-2E3AD68E5305}" destId="{6CA049B3-FBDD-43F7-AF5E-1F98534D0078}" srcOrd="0" destOrd="4" presId="urn:microsoft.com/office/officeart/2005/8/layout/hList1"/>
    <dgm:cxn modelId="{CB6CEA64-23CD-49FC-B333-E67BAB763264}" srcId="{F2C50634-AB2F-4AFD-95B7-1B4E24E1E32D}" destId="{5421109F-7435-4168-90A1-0691F6BF549A}" srcOrd="2" destOrd="0" parTransId="{04EB28C7-3ED0-4ECD-97F1-2AEBF2A39565}" sibTransId="{BF248D37-116F-47B0-8BED-F45ADED9FE2C}"/>
    <dgm:cxn modelId="{B28C407C-AC8A-4C43-BCE7-DCD9CFFB6B8B}" srcId="{5421109F-7435-4168-90A1-0691F6BF549A}" destId="{04E00316-93DF-4FA3-A4B2-E65D3B0C8CC7}" srcOrd="2" destOrd="0" parTransId="{C09E7A8E-5551-4BDC-860A-83F87DB518DE}" sibTransId="{8073B068-C26C-4B88-A177-E92A1F33D60A}"/>
    <dgm:cxn modelId="{C4861423-CABF-4BA1-82E9-23515D4746FF}" type="presOf" srcId="{12DD8D57-44A6-4CF1-A083-CEDE5D33D36A}" destId="{F1ABF36C-4824-409B-B766-BD25595CD8D2}" srcOrd="0" destOrd="0" presId="urn:microsoft.com/office/officeart/2005/8/layout/hList1"/>
    <dgm:cxn modelId="{18F67B35-69A2-41D0-A99A-92DFCE06B1AB}" srcId="{5421109F-7435-4168-90A1-0691F6BF549A}" destId="{FC466C76-4FE3-40F7-BE17-1AB1ED65D670}" srcOrd="0" destOrd="0" parTransId="{7FC39CAC-5AE2-4571-81CD-760CC6D702A2}" sibTransId="{AD39DB4C-076B-4678-B73C-FC4A3650E5FC}"/>
    <dgm:cxn modelId="{7B68590E-ABD0-4F02-A2BA-BC860B3039C8}" type="presOf" srcId="{F2C50634-AB2F-4AFD-95B7-1B4E24E1E32D}" destId="{314D9892-3A88-42EC-917D-C031A612E1AC}" srcOrd="0" destOrd="0" presId="urn:microsoft.com/office/officeart/2005/8/layout/hList1"/>
    <dgm:cxn modelId="{327F328B-E616-4932-AD6E-30BFD5A1FDC9}" type="presParOf" srcId="{314D9892-3A88-42EC-917D-C031A612E1AC}" destId="{0B650C25-AB42-4E9C-9F20-04269E56616A}" srcOrd="0" destOrd="0" presId="urn:microsoft.com/office/officeart/2005/8/layout/hList1"/>
    <dgm:cxn modelId="{EE9A8040-4499-486F-A087-7FEC4AA2B0D4}" type="presParOf" srcId="{0B650C25-AB42-4E9C-9F20-04269E56616A}" destId="{BC85C756-605E-43DE-B698-589D28115D8B}" srcOrd="0" destOrd="0" presId="urn:microsoft.com/office/officeart/2005/8/layout/hList1"/>
    <dgm:cxn modelId="{D074933D-BC93-428A-9005-31355E4F4317}" type="presParOf" srcId="{0B650C25-AB42-4E9C-9F20-04269E56616A}" destId="{6CA049B3-FBDD-43F7-AF5E-1F98534D0078}" srcOrd="1" destOrd="0" presId="urn:microsoft.com/office/officeart/2005/8/layout/hList1"/>
    <dgm:cxn modelId="{871E4506-3F63-41E5-987E-34E2030189C9}" type="presParOf" srcId="{314D9892-3A88-42EC-917D-C031A612E1AC}" destId="{DD74DCCF-99D1-4ECC-9F78-0C1EDECB3F48}" srcOrd="1" destOrd="0" presId="urn:microsoft.com/office/officeart/2005/8/layout/hList1"/>
    <dgm:cxn modelId="{79814472-5635-4AFD-87D8-DFF48135B946}" type="presParOf" srcId="{314D9892-3A88-42EC-917D-C031A612E1AC}" destId="{6B41CE91-329C-4AE1-A132-6A5C09FDE0BD}" srcOrd="2" destOrd="0" presId="urn:microsoft.com/office/officeart/2005/8/layout/hList1"/>
    <dgm:cxn modelId="{5FD4F0AF-841D-43DF-B138-97545A82E498}" type="presParOf" srcId="{6B41CE91-329C-4AE1-A132-6A5C09FDE0BD}" destId="{F1ABF36C-4824-409B-B766-BD25595CD8D2}" srcOrd="0" destOrd="0" presId="urn:microsoft.com/office/officeart/2005/8/layout/hList1"/>
    <dgm:cxn modelId="{339485F8-487E-4368-9158-A355D135F090}" type="presParOf" srcId="{6B41CE91-329C-4AE1-A132-6A5C09FDE0BD}" destId="{253AF1BF-599A-447F-9463-177E125C7B1A}" srcOrd="1" destOrd="0" presId="urn:microsoft.com/office/officeart/2005/8/layout/hList1"/>
    <dgm:cxn modelId="{D76E7485-9095-4F6E-8DB0-029236061D90}" type="presParOf" srcId="{314D9892-3A88-42EC-917D-C031A612E1AC}" destId="{28BB1B3C-F715-4C9B-A8A8-6F5A783E707D}" srcOrd="3" destOrd="0" presId="urn:microsoft.com/office/officeart/2005/8/layout/hList1"/>
    <dgm:cxn modelId="{BD23CE9C-6F51-4601-BC6A-906B82FAF56F}" type="presParOf" srcId="{314D9892-3A88-42EC-917D-C031A612E1AC}" destId="{08166D46-684B-446F-9A31-71DAD7C7212E}" srcOrd="4" destOrd="0" presId="urn:microsoft.com/office/officeart/2005/8/layout/hList1"/>
    <dgm:cxn modelId="{D4B91BF7-A7F9-40C7-AFFC-7F3EFD574A0C}" type="presParOf" srcId="{08166D46-684B-446F-9A31-71DAD7C7212E}" destId="{45062AF5-7991-4A35-B147-A1BD81A5AA1A}" srcOrd="0" destOrd="0" presId="urn:microsoft.com/office/officeart/2005/8/layout/hList1"/>
    <dgm:cxn modelId="{E699C235-E26C-415B-BAC2-F06CD167B767}" type="presParOf" srcId="{08166D46-684B-446F-9A31-71DAD7C7212E}" destId="{4F01CB7A-60B0-42F7-9670-3DBD6055E1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5C756-605E-43DE-B698-589D28115D8B}">
      <dsp:nvSpPr>
        <dsp:cNvPr id="0" name=""/>
        <dsp:cNvSpPr/>
      </dsp:nvSpPr>
      <dsp:spPr>
        <a:xfrm>
          <a:off x="3041" y="2112031"/>
          <a:ext cx="2965754" cy="11681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五声调式</a:t>
          </a:r>
          <a:endParaRPr lang="en-US" altLang="zh-CN" sz="2100" kern="120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（基础）</a:t>
          </a:r>
          <a:endParaRPr lang="zh-CN" altLang="en-US" sz="2100" kern="1200" dirty="0"/>
        </a:p>
      </dsp:txBody>
      <dsp:txXfrm>
        <a:off x="3041" y="2112031"/>
        <a:ext cx="2965754" cy="1168129"/>
      </dsp:txXfrm>
    </dsp:sp>
    <dsp:sp modelId="{6CA049B3-FBDD-43F7-AF5E-1F98534D0078}">
      <dsp:nvSpPr>
        <dsp:cNvPr id="0" name=""/>
        <dsp:cNvSpPr/>
      </dsp:nvSpPr>
      <dsp:spPr>
        <a:xfrm>
          <a:off x="3041" y="3280160"/>
          <a:ext cx="2965754" cy="26516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宫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徵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商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羽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角</a:t>
          </a:r>
          <a:endParaRPr lang="zh-CN" altLang="en-US" sz="2100" kern="1200" dirty="0"/>
        </a:p>
      </dsp:txBody>
      <dsp:txXfrm>
        <a:off x="3041" y="3280160"/>
        <a:ext cx="2965754" cy="2651670"/>
      </dsp:txXfrm>
    </dsp:sp>
    <dsp:sp modelId="{F1ABF36C-4824-409B-B766-BD25595CD8D2}">
      <dsp:nvSpPr>
        <dsp:cNvPr id="0" name=""/>
        <dsp:cNvSpPr/>
      </dsp:nvSpPr>
      <dsp:spPr>
        <a:xfrm>
          <a:off x="3384001" y="2112031"/>
          <a:ext cx="2965754" cy="11681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六声调式</a:t>
          </a:r>
          <a:endParaRPr lang="en-US" altLang="zh-CN" sz="2100" kern="120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（在五声调式的基础上）</a:t>
          </a:r>
          <a:endParaRPr lang="zh-CN" altLang="en-US" sz="2100" kern="1200" dirty="0"/>
        </a:p>
      </dsp:txBody>
      <dsp:txXfrm>
        <a:off x="3384001" y="2112031"/>
        <a:ext cx="2965754" cy="1168129"/>
      </dsp:txXfrm>
    </dsp:sp>
    <dsp:sp modelId="{253AF1BF-599A-447F-9463-177E125C7B1A}">
      <dsp:nvSpPr>
        <dsp:cNvPr id="0" name=""/>
        <dsp:cNvSpPr/>
      </dsp:nvSpPr>
      <dsp:spPr>
        <a:xfrm>
          <a:off x="3384001" y="3280160"/>
          <a:ext cx="2965754" cy="26516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加入清角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加入变宫</a:t>
          </a:r>
          <a:endParaRPr lang="zh-CN" altLang="en-US" sz="2100" kern="1200" dirty="0"/>
        </a:p>
      </dsp:txBody>
      <dsp:txXfrm>
        <a:off x="3384001" y="3280160"/>
        <a:ext cx="2965754" cy="2651670"/>
      </dsp:txXfrm>
    </dsp:sp>
    <dsp:sp modelId="{45062AF5-7991-4A35-B147-A1BD81A5AA1A}">
      <dsp:nvSpPr>
        <dsp:cNvPr id="0" name=""/>
        <dsp:cNvSpPr/>
      </dsp:nvSpPr>
      <dsp:spPr>
        <a:xfrm>
          <a:off x="6764961" y="2112031"/>
          <a:ext cx="2965754" cy="11681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七声调式</a:t>
          </a:r>
          <a:endParaRPr lang="en-US" altLang="zh-CN" sz="2100" kern="120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（在五声调式的基础上）</a:t>
          </a:r>
          <a:endParaRPr lang="zh-CN" altLang="en-US" sz="2100" kern="1200" dirty="0"/>
        </a:p>
      </dsp:txBody>
      <dsp:txXfrm>
        <a:off x="6764961" y="2112031"/>
        <a:ext cx="2965754" cy="1168129"/>
      </dsp:txXfrm>
    </dsp:sp>
    <dsp:sp modelId="{4F01CB7A-60B0-42F7-9670-3DBD6055E101}">
      <dsp:nvSpPr>
        <dsp:cNvPr id="0" name=""/>
        <dsp:cNvSpPr/>
      </dsp:nvSpPr>
      <dsp:spPr>
        <a:xfrm>
          <a:off x="6764961" y="3280160"/>
          <a:ext cx="2965754" cy="26516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雅乐音阶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清乐音阶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燕乐音阶</a:t>
          </a:r>
          <a:endParaRPr lang="zh-CN" altLang="en-US" sz="2100" kern="1200" dirty="0"/>
        </a:p>
      </dsp:txBody>
      <dsp:txXfrm>
        <a:off x="6764961" y="3280160"/>
        <a:ext cx="2965754" cy="2651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3" y="2146300"/>
            <a:ext cx="5994400" cy="3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994399" y="4226192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5994398" y="3181884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994397" y="2146300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150100" y="4226192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150099" y="3181884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150098" y="2146300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05798" y="4226192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305797" y="3181884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8305796" y="2146300"/>
            <a:ext cx="1155701" cy="10443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5994398" y="1101992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9474195" y="4226192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9474194" y="3181884"/>
            <a:ext cx="1155701" cy="10443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9474194" y="1101992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0617194" y="2146300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1502" y="2191957"/>
            <a:ext cx="6565895" cy="2048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zh-CN" altLang="en-US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POWERPOINT</a:t>
            </a:r>
            <a:r>
              <a:rPr kumimoji="1" lang="zh-CN" altLang="en-US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endParaRPr kumimoji="1" lang="en-US" altLang="zh-CN" sz="66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r>
              <a:rPr kumimoji="1" lang="en-US" altLang="zh-CN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TEMPLATE</a:t>
            </a:r>
            <a:endParaRPr kumimoji="1" lang="zh-CN" altLang="en-US" sz="66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502" y="4106858"/>
            <a:ext cx="50165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defTabSz="685681">
              <a:lnSpc>
                <a:spcPct val="130000"/>
              </a:lnSpc>
              <a:buNone/>
              <a:def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 defTabSz="685681">
              <a:lnSpc>
                <a:spcPct val="13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1502" y="4903454"/>
            <a:ext cx="2806700" cy="3139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PRESENTED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BY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OfficePLUS</a:t>
            </a:r>
            <a:endParaRPr kumimoji="1"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dc.officeplus.cn/t/33/CF843B91917E7B5BAA55EB332D396666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42"/>
          <a:stretch/>
        </p:blipFill>
        <p:spPr bwMode="auto">
          <a:xfrm>
            <a:off x="0" y="0"/>
            <a:ext cx="5164244" cy="6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87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2533650" y="1993900"/>
            <a:ext cx="5994400" cy="3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8528049" y="4073792"/>
            <a:ext cx="1155701" cy="1044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9683749" y="3029484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8540747" y="1985176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7321544" y="940868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1377948" y="4073792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1377947" y="3029484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4100009" y="2197100"/>
            <a:ext cx="2861681" cy="20487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1" lang="zh-CN" altLang="en-US" sz="6600" b="1" dirty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6600" b="1" dirty="0">
                <a:solidFill>
                  <a:schemeClr val="bg1"/>
                </a:solidFill>
              </a:rPr>
              <a:t> </a:t>
            </a:r>
            <a:endParaRPr kumimoji="1"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YOU!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33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4348317" y="4525019"/>
            <a:ext cx="2365063" cy="3139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60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6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BY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OfficePLUS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6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77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9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30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31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3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5181606" y="486929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60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5181606" y="486929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6"/>
          </p:nvPr>
        </p:nvSpPr>
        <p:spPr>
          <a:xfrm>
            <a:off x="5181606" y="5617262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65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 userDrawn="1"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5181606" y="250867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181606" y="325664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181606" y="400460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5181606" y="475256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6"/>
          </p:nvPr>
        </p:nvSpPr>
        <p:spPr>
          <a:xfrm>
            <a:off x="5181606" y="5465653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7"/>
          </p:nvPr>
        </p:nvSpPr>
        <p:spPr>
          <a:xfrm>
            <a:off x="5181606" y="6213617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39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538288" y="2460973"/>
            <a:ext cx="1181100" cy="11811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3143249" y="3414714"/>
            <a:ext cx="1181100" cy="11811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2443162" y="27622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648200" y="2948869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648200" y="3451157"/>
            <a:ext cx="5323573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85681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681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2590799" y="2761997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93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7" name="矩形 16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29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>
            <a:off x="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7" name="直角三角形 16"/>
          <p:cNvSpPr/>
          <p:nvPr/>
        </p:nvSpPr>
        <p:spPr>
          <a:xfrm rot="10800000">
            <a:off x="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8" name="直角三角形 17"/>
          <p:cNvSpPr/>
          <p:nvPr/>
        </p:nvSpPr>
        <p:spPr>
          <a:xfrm rot="5400000">
            <a:off x="2032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2032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30" name="矩形 29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 userDrawn="1"/>
        </p:nvSpPr>
        <p:spPr>
          <a:xfrm>
            <a:off x="4064001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7" name="直角三角形 36"/>
          <p:cNvSpPr/>
          <p:nvPr userDrawn="1"/>
        </p:nvSpPr>
        <p:spPr>
          <a:xfrm rot="10800000">
            <a:off x="4064001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8" name="直角三角形 37"/>
          <p:cNvSpPr/>
          <p:nvPr userDrawn="1"/>
        </p:nvSpPr>
        <p:spPr>
          <a:xfrm rot="5400000">
            <a:off x="6096001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9" name="直角三角形 38"/>
          <p:cNvSpPr/>
          <p:nvPr userDrawn="1"/>
        </p:nvSpPr>
        <p:spPr>
          <a:xfrm rot="16200000">
            <a:off x="6096001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0" name="直角三角形 39"/>
          <p:cNvSpPr/>
          <p:nvPr userDrawn="1"/>
        </p:nvSpPr>
        <p:spPr>
          <a:xfrm>
            <a:off x="8128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1" name="直角三角形 40"/>
          <p:cNvSpPr/>
          <p:nvPr userDrawn="1"/>
        </p:nvSpPr>
        <p:spPr>
          <a:xfrm rot="10800000">
            <a:off x="8128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2" name="直角三角形 41"/>
          <p:cNvSpPr/>
          <p:nvPr userDrawn="1"/>
        </p:nvSpPr>
        <p:spPr>
          <a:xfrm rot="5400000">
            <a:off x="10160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3" name="直角三角形 42"/>
          <p:cNvSpPr/>
          <p:nvPr userDrawn="1"/>
        </p:nvSpPr>
        <p:spPr>
          <a:xfrm rot="16200000">
            <a:off x="10160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345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0" y="2181225"/>
            <a:ext cx="8953500" cy="3009900"/>
          </a:xfrm>
          <a:custGeom>
            <a:avLst/>
            <a:gdLst>
              <a:gd name="connsiteX0" fmla="*/ 0 w 8953500"/>
              <a:gd name="connsiteY0" fmla="*/ 0 h 3009900"/>
              <a:gd name="connsiteX1" fmla="*/ 8953500 w 8953500"/>
              <a:gd name="connsiteY1" fmla="*/ 0 h 3009900"/>
              <a:gd name="connsiteX2" fmla="*/ 7286617 w 8953500"/>
              <a:gd name="connsiteY2" fmla="*/ 3009900 h 3009900"/>
              <a:gd name="connsiteX3" fmla="*/ 0 w 8953500"/>
              <a:gd name="connsiteY3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0" h="3009900">
                <a:moveTo>
                  <a:pt x="0" y="0"/>
                </a:moveTo>
                <a:lnTo>
                  <a:pt x="8953500" y="0"/>
                </a:lnTo>
                <a:lnTo>
                  <a:pt x="7286617" y="3009900"/>
                </a:lnTo>
                <a:lnTo>
                  <a:pt x="0" y="30099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 userDrawn="1"/>
        </p:nvSpPr>
        <p:spPr>
          <a:xfrm>
            <a:off x="7410450" y="2771775"/>
            <a:ext cx="4781550" cy="3009900"/>
          </a:xfrm>
          <a:custGeom>
            <a:avLst/>
            <a:gdLst>
              <a:gd name="connsiteX0" fmla="*/ 1666883 w 4781550"/>
              <a:gd name="connsiteY0" fmla="*/ 0 h 3009900"/>
              <a:gd name="connsiteX1" fmla="*/ 4781550 w 4781550"/>
              <a:gd name="connsiteY1" fmla="*/ 0 h 3009900"/>
              <a:gd name="connsiteX2" fmla="*/ 4781550 w 4781550"/>
              <a:gd name="connsiteY2" fmla="*/ 3009900 h 3009900"/>
              <a:gd name="connsiteX3" fmla="*/ 0 w 4781550"/>
              <a:gd name="connsiteY3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1550" h="3009900">
                <a:moveTo>
                  <a:pt x="1666883" y="0"/>
                </a:moveTo>
                <a:lnTo>
                  <a:pt x="4781550" y="0"/>
                </a:lnTo>
                <a:lnTo>
                  <a:pt x="4781550" y="3009900"/>
                </a:lnTo>
                <a:lnTo>
                  <a:pt x="0" y="3009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5" name="矩形 14"/>
          <p:cNvSpPr/>
          <p:nvPr userDrawn="1"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73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10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7" r:id="rId2"/>
    <p:sldLayoutId id="2147483691" r:id="rId3"/>
    <p:sldLayoutId id="2147483698" r:id="rId4"/>
    <p:sldLayoutId id="2147483699" r:id="rId5"/>
    <p:sldLayoutId id="2147483694" r:id="rId6"/>
    <p:sldLayoutId id="2147483692" r:id="rId7"/>
    <p:sldLayoutId id="2147483693" r:id="rId8"/>
    <p:sldLayoutId id="2147483695" r:id="rId9"/>
    <p:sldLayoutId id="2147483696" r:id="rId10"/>
    <p:sldLayoutId id="2147483701" r:id="rId11"/>
    <p:sldLayoutId id="2147483689" r:id="rId12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2"/>
          </p:nvPr>
        </p:nvSpPr>
        <p:spPr>
          <a:xfrm>
            <a:off x="571502" y="2263397"/>
            <a:ext cx="6565895" cy="2123658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 panose="020F0502020204030204" pitchFamily="34" charset="0"/>
              </a:rPr>
              <a:t>学大语</a:t>
            </a:r>
            <a:endParaRPr lang="en-US" altLang="zh-CN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alibri" panose="020F0502020204030204" pitchFamily="34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 panose="020F0502020204030204" pitchFamily="34" charset="0"/>
              </a:rPr>
              <a:t>我来推荐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2943226" y="4593432"/>
            <a:ext cx="4136229" cy="535527"/>
          </a:xfrm>
        </p:spPr>
        <p:txBody>
          <a:bodyPr/>
          <a:lstStyle/>
          <a:p>
            <a:pPr lvl="0"/>
            <a:r>
              <a:rPr lang="zh-CN" altLang="en-US" sz="32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 panose="020F0502020204030204" pitchFamily="34" charset="0"/>
              </a:rPr>
              <a:t>祁一凡 </a:t>
            </a:r>
            <a:r>
              <a:rPr lang="en-US" altLang="zh-CN" sz="32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 panose="020F0502020204030204" pitchFamily="34" charset="0"/>
              </a:rPr>
              <a:t>1514007</a:t>
            </a:r>
            <a:endParaRPr lang="zh-CN" altLang="en-US" sz="32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424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1366551" y="3039532"/>
            <a:ext cx="9494908" cy="1107996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发现美、欣赏美、创造美</a:t>
            </a:r>
            <a:endParaRPr lang="zh-CN" altLang="en-US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442451" y="2586765"/>
            <a:ext cx="4753216" cy="369328"/>
          </a:xfrm>
        </p:spPr>
        <p:txBody>
          <a:bodyPr/>
          <a:lstStyle/>
          <a:p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文学及其他艺术形式教育的共同目标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162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>
          <a:xfrm>
            <a:off x="1697513" y="3025775"/>
            <a:ext cx="7802137" cy="1107996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 panose="020F0502020204030204" pitchFamily="34" charset="0"/>
              </a:rPr>
              <a:t>艺术形式与美的鉴赏</a:t>
            </a:r>
            <a:endParaRPr lang="zh-CN" altLang="en-US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12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古风歌曲与古曲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半闭框 3"/>
          <p:cNvSpPr/>
          <p:nvPr/>
        </p:nvSpPr>
        <p:spPr>
          <a:xfrm rot="18896107">
            <a:off x="6627402" y="2616533"/>
            <a:ext cx="2347603" cy="2347603"/>
          </a:xfrm>
          <a:prstGeom prst="halfFrame">
            <a:avLst>
              <a:gd name="adj1" fmla="val 7769"/>
              <a:gd name="adj2" fmla="val 8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半闭框 4"/>
          <p:cNvSpPr/>
          <p:nvPr/>
        </p:nvSpPr>
        <p:spPr>
          <a:xfrm rot="2703893" flipH="1">
            <a:off x="2896025" y="2705024"/>
            <a:ext cx="2347603" cy="2347603"/>
          </a:xfrm>
          <a:prstGeom prst="halfFrame">
            <a:avLst>
              <a:gd name="adj1" fmla="val 7769"/>
              <a:gd name="adj2" fmla="val 8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881561" y="2802193"/>
            <a:ext cx="1976284" cy="19762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8435" y="2802193"/>
            <a:ext cx="2233446" cy="400093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古曲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16851" y="3202286"/>
            <a:ext cx="3888612" cy="2012843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传统意义上的古曲是指中国古代流传下来的，有较高知名度的乐曲。这些古曲大多属于器乐曲，而且大都出于诗人之手创作而成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。古曲使用基于五声调式理论的</a:t>
            </a:r>
            <a:r>
              <a:rPr lang="zh-CN" alt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中国传统音乐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理论创作而成，与现当代流行音乐所广泛采用的音乐理论基础完全不同。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04799" y="2854163"/>
            <a:ext cx="2233446" cy="400093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古风歌曲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0340" y="3245766"/>
            <a:ext cx="3888612" cy="169275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lvl="0" algn="r" defTabSz="685681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歌词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古典雅致、宛如诗词歌赋，曲调唯美，注重旋律，多用民族乐器，没有摇滚音乐的金属感，古典音乐的厚重感。但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就主流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的分类法来划分的话，古风音乐大概可以被划归到</a:t>
            </a:r>
            <a:r>
              <a:rPr lang="zh-CN" alt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新世纪音乐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或是</a:t>
            </a:r>
            <a:r>
              <a:rPr lang="zh-CN" alt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流行音乐</a:t>
            </a:r>
            <a:r>
              <a:rPr lang="zh-CN" alt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0" name="组合 52"/>
          <p:cNvGrpSpPr/>
          <p:nvPr/>
        </p:nvGrpSpPr>
        <p:grpSpPr>
          <a:xfrm>
            <a:off x="5405704" y="3372142"/>
            <a:ext cx="927998" cy="836383"/>
            <a:chOff x="9142413" y="2025650"/>
            <a:chExt cx="1366838" cy="1231900"/>
          </a:xfrm>
          <a:solidFill>
            <a:schemeClr val="bg1"/>
          </a:solidFill>
        </p:grpSpPr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9780588" y="2947988"/>
              <a:ext cx="90488" cy="207962"/>
            </a:xfrm>
            <a:custGeom>
              <a:avLst/>
              <a:gdLst>
                <a:gd name="T0" fmla="*/ 49 w 49"/>
                <a:gd name="T1" fmla="*/ 113 h 113"/>
                <a:gd name="T2" fmla="*/ 49 w 49"/>
                <a:gd name="T3" fmla="*/ 113 h 113"/>
                <a:gd name="T4" fmla="*/ 0 w 49"/>
                <a:gd name="T5" fmla="*/ 113 h 113"/>
                <a:gd name="T6" fmla="*/ 0 w 49"/>
                <a:gd name="T7" fmla="*/ 0 h 113"/>
                <a:gd name="T8" fmla="*/ 49 w 49"/>
                <a:gd name="T9" fmla="*/ 0 h 113"/>
                <a:gd name="T10" fmla="*/ 49 w 49"/>
                <a:gd name="T1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13">
                  <a:moveTo>
                    <a:pt x="49" y="113"/>
                  </a:moveTo>
                  <a:lnTo>
                    <a:pt x="49" y="113"/>
                  </a:lnTo>
                  <a:lnTo>
                    <a:pt x="0" y="113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1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9142413" y="2025650"/>
              <a:ext cx="1366838" cy="180975"/>
            </a:xfrm>
            <a:custGeom>
              <a:avLst/>
              <a:gdLst>
                <a:gd name="T0" fmla="*/ 743 w 743"/>
                <a:gd name="T1" fmla="*/ 98 h 98"/>
                <a:gd name="T2" fmla="*/ 743 w 743"/>
                <a:gd name="T3" fmla="*/ 98 h 98"/>
                <a:gd name="T4" fmla="*/ 0 w 743"/>
                <a:gd name="T5" fmla="*/ 98 h 98"/>
                <a:gd name="T6" fmla="*/ 0 w 743"/>
                <a:gd name="T7" fmla="*/ 0 h 98"/>
                <a:gd name="T8" fmla="*/ 743 w 743"/>
                <a:gd name="T9" fmla="*/ 0 h 98"/>
                <a:gd name="T10" fmla="*/ 743 w 743"/>
                <a:gd name="T11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3" h="98">
                  <a:moveTo>
                    <a:pt x="743" y="98"/>
                  </a:moveTo>
                  <a:lnTo>
                    <a:pt x="743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743" y="0"/>
                  </a:lnTo>
                  <a:lnTo>
                    <a:pt x="743" y="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9286875" y="2206625"/>
              <a:ext cx="49213" cy="766762"/>
            </a:xfrm>
            <a:custGeom>
              <a:avLst/>
              <a:gdLst>
                <a:gd name="T0" fmla="*/ 27 w 27"/>
                <a:gd name="T1" fmla="*/ 416 h 416"/>
                <a:gd name="T2" fmla="*/ 27 w 27"/>
                <a:gd name="T3" fmla="*/ 416 h 416"/>
                <a:gd name="T4" fmla="*/ 0 w 27"/>
                <a:gd name="T5" fmla="*/ 416 h 416"/>
                <a:gd name="T6" fmla="*/ 0 w 27"/>
                <a:gd name="T7" fmla="*/ 0 h 416"/>
                <a:gd name="T8" fmla="*/ 27 w 27"/>
                <a:gd name="T9" fmla="*/ 0 h 416"/>
                <a:gd name="T10" fmla="*/ 27 w 27"/>
                <a:gd name="T11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16">
                  <a:moveTo>
                    <a:pt x="27" y="416"/>
                  </a:moveTo>
                  <a:lnTo>
                    <a:pt x="27" y="416"/>
                  </a:lnTo>
                  <a:lnTo>
                    <a:pt x="0" y="41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41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10317163" y="2206625"/>
              <a:ext cx="49213" cy="766762"/>
            </a:xfrm>
            <a:custGeom>
              <a:avLst/>
              <a:gdLst>
                <a:gd name="T0" fmla="*/ 27 w 27"/>
                <a:gd name="T1" fmla="*/ 416 h 416"/>
                <a:gd name="T2" fmla="*/ 27 w 27"/>
                <a:gd name="T3" fmla="*/ 416 h 416"/>
                <a:gd name="T4" fmla="*/ 0 w 27"/>
                <a:gd name="T5" fmla="*/ 416 h 416"/>
                <a:gd name="T6" fmla="*/ 0 w 27"/>
                <a:gd name="T7" fmla="*/ 0 h 416"/>
                <a:gd name="T8" fmla="*/ 27 w 27"/>
                <a:gd name="T9" fmla="*/ 0 h 416"/>
                <a:gd name="T10" fmla="*/ 27 w 27"/>
                <a:gd name="T11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16">
                  <a:moveTo>
                    <a:pt x="27" y="416"/>
                  </a:moveTo>
                  <a:lnTo>
                    <a:pt x="27" y="416"/>
                  </a:lnTo>
                  <a:lnTo>
                    <a:pt x="0" y="41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41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39"/>
            <p:cNvSpPr>
              <a:spLocks/>
            </p:cNvSpPr>
            <p:nvPr/>
          </p:nvSpPr>
          <p:spPr bwMode="auto">
            <a:xfrm>
              <a:off x="9286875" y="2922588"/>
              <a:ext cx="1063625" cy="50800"/>
            </a:xfrm>
            <a:custGeom>
              <a:avLst/>
              <a:gdLst>
                <a:gd name="T0" fmla="*/ 578 w 578"/>
                <a:gd name="T1" fmla="*/ 28 h 28"/>
                <a:gd name="T2" fmla="*/ 578 w 578"/>
                <a:gd name="T3" fmla="*/ 28 h 28"/>
                <a:gd name="T4" fmla="*/ 0 w 578"/>
                <a:gd name="T5" fmla="*/ 28 h 28"/>
                <a:gd name="T6" fmla="*/ 0 w 578"/>
                <a:gd name="T7" fmla="*/ 0 h 28"/>
                <a:gd name="T8" fmla="*/ 578 w 578"/>
                <a:gd name="T9" fmla="*/ 0 h 28"/>
                <a:gd name="T10" fmla="*/ 578 w 57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8" h="28">
                  <a:moveTo>
                    <a:pt x="578" y="28"/>
                  </a:moveTo>
                  <a:lnTo>
                    <a:pt x="578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578" y="0"/>
                  </a:lnTo>
                  <a:lnTo>
                    <a:pt x="578" y="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0"/>
            <p:cNvSpPr>
              <a:spLocks/>
            </p:cNvSpPr>
            <p:nvPr/>
          </p:nvSpPr>
          <p:spPr bwMode="auto">
            <a:xfrm>
              <a:off x="9426575" y="2292350"/>
              <a:ext cx="798513" cy="525462"/>
            </a:xfrm>
            <a:custGeom>
              <a:avLst/>
              <a:gdLst>
                <a:gd name="T0" fmla="*/ 22 w 434"/>
                <a:gd name="T1" fmla="*/ 285 h 285"/>
                <a:gd name="T2" fmla="*/ 22 w 434"/>
                <a:gd name="T3" fmla="*/ 285 h 285"/>
                <a:gd name="T4" fmla="*/ 8 w 434"/>
                <a:gd name="T5" fmla="*/ 279 h 285"/>
                <a:gd name="T6" fmla="*/ 8 w 434"/>
                <a:gd name="T7" fmla="*/ 252 h 285"/>
                <a:gd name="T8" fmla="*/ 161 w 434"/>
                <a:gd name="T9" fmla="*/ 99 h 285"/>
                <a:gd name="T10" fmla="*/ 176 w 434"/>
                <a:gd name="T11" fmla="*/ 93 h 285"/>
                <a:gd name="T12" fmla="*/ 190 w 434"/>
                <a:gd name="T13" fmla="*/ 101 h 285"/>
                <a:gd name="T14" fmla="*/ 261 w 434"/>
                <a:gd name="T15" fmla="*/ 193 h 285"/>
                <a:gd name="T16" fmla="*/ 363 w 434"/>
                <a:gd name="T17" fmla="*/ 56 h 285"/>
                <a:gd name="T18" fmla="*/ 284 w 434"/>
                <a:gd name="T19" fmla="*/ 79 h 285"/>
                <a:gd name="T20" fmla="*/ 260 w 434"/>
                <a:gd name="T21" fmla="*/ 66 h 285"/>
                <a:gd name="T22" fmla="*/ 273 w 434"/>
                <a:gd name="T23" fmla="*/ 42 h 285"/>
                <a:gd name="T24" fmla="*/ 408 w 434"/>
                <a:gd name="T25" fmla="*/ 2 h 285"/>
                <a:gd name="T26" fmla="*/ 430 w 434"/>
                <a:gd name="T27" fmla="*/ 10 h 285"/>
                <a:gd name="T28" fmla="*/ 429 w 434"/>
                <a:gd name="T29" fmla="*/ 32 h 285"/>
                <a:gd name="T30" fmla="*/ 277 w 434"/>
                <a:gd name="T31" fmla="*/ 237 h 285"/>
                <a:gd name="T32" fmla="*/ 262 w 434"/>
                <a:gd name="T33" fmla="*/ 245 h 285"/>
                <a:gd name="T34" fmla="*/ 262 w 434"/>
                <a:gd name="T35" fmla="*/ 245 h 285"/>
                <a:gd name="T36" fmla="*/ 246 w 434"/>
                <a:gd name="T37" fmla="*/ 238 h 285"/>
                <a:gd name="T38" fmla="*/ 173 w 434"/>
                <a:gd name="T39" fmla="*/ 142 h 285"/>
                <a:gd name="T40" fmla="*/ 36 w 434"/>
                <a:gd name="T41" fmla="*/ 279 h 285"/>
                <a:gd name="T42" fmla="*/ 22 w 434"/>
                <a:gd name="T4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4" h="285">
                  <a:moveTo>
                    <a:pt x="22" y="285"/>
                  </a:moveTo>
                  <a:lnTo>
                    <a:pt x="22" y="285"/>
                  </a:lnTo>
                  <a:cubicBezTo>
                    <a:pt x="17" y="285"/>
                    <a:pt x="12" y="283"/>
                    <a:pt x="8" y="279"/>
                  </a:cubicBezTo>
                  <a:cubicBezTo>
                    <a:pt x="0" y="272"/>
                    <a:pt x="0" y="259"/>
                    <a:pt x="8" y="252"/>
                  </a:cubicBezTo>
                  <a:lnTo>
                    <a:pt x="161" y="99"/>
                  </a:lnTo>
                  <a:cubicBezTo>
                    <a:pt x="165" y="95"/>
                    <a:pt x="171" y="93"/>
                    <a:pt x="176" y="93"/>
                  </a:cubicBezTo>
                  <a:cubicBezTo>
                    <a:pt x="182" y="94"/>
                    <a:pt x="187" y="96"/>
                    <a:pt x="190" y="101"/>
                  </a:cubicBezTo>
                  <a:lnTo>
                    <a:pt x="261" y="193"/>
                  </a:lnTo>
                  <a:lnTo>
                    <a:pt x="363" y="56"/>
                  </a:lnTo>
                  <a:lnTo>
                    <a:pt x="284" y="79"/>
                  </a:lnTo>
                  <a:cubicBezTo>
                    <a:pt x="274" y="82"/>
                    <a:pt x="263" y="76"/>
                    <a:pt x="260" y="66"/>
                  </a:cubicBezTo>
                  <a:cubicBezTo>
                    <a:pt x="257" y="56"/>
                    <a:pt x="263" y="45"/>
                    <a:pt x="273" y="42"/>
                  </a:cubicBezTo>
                  <a:lnTo>
                    <a:pt x="408" y="2"/>
                  </a:lnTo>
                  <a:cubicBezTo>
                    <a:pt x="416" y="0"/>
                    <a:pt x="425" y="3"/>
                    <a:pt x="430" y="10"/>
                  </a:cubicBezTo>
                  <a:cubicBezTo>
                    <a:pt x="434" y="17"/>
                    <a:pt x="434" y="26"/>
                    <a:pt x="429" y="32"/>
                  </a:cubicBezTo>
                  <a:lnTo>
                    <a:pt x="277" y="237"/>
                  </a:lnTo>
                  <a:cubicBezTo>
                    <a:pt x="274" y="242"/>
                    <a:pt x="268" y="245"/>
                    <a:pt x="262" y="245"/>
                  </a:cubicBezTo>
                  <a:lnTo>
                    <a:pt x="262" y="245"/>
                  </a:lnTo>
                  <a:cubicBezTo>
                    <a:pt x="255" y="245"/>
                    <a:pt x="250" y="243"/>
                    <a:pt x="246" y="238"/>
                  </a:cubicBezTo>
                  <a:lnTo>
                    <a:pt x="173" y="142"/>
                  </a:lnTo>
                  <a:lnTo>
                    <a:pt x="36" y="279"/>
                  </a:lnTo>
                  <a:cubicBezTo>
                    <a:pt x="32" y="283"/>
                    <a:pt x="27" y="285"/>
                    <a:pt x="22" y="28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auto">
            <a:xfrm>
              <a:off x="9544050" y="3155950"/>
              <a:ext cx="565150" cy="101600"/>
            </a:xfrm>
            <a:custGeom>
              <a:avLst/>
              <a:gdLst>
                <a:gd name="T0" fmla="*/ 307 w 307"/>
                <a:gd name="T1" fmla="*/ 55 h 55"/>
                <a:gd name="T2" fmla="*/ 307 w 307"/>
                <a:gd name="T3" fmla="*/ 55 h 55"/>
                <a:gd name="T4" fmla="*/ 0 w 307"/>
                <a:gd name="T5" fmla="*/ 55 h 55"/>
                <a:gd name="T6" fmla="*/ 0 w 307"/>
                <a:gd name="T7" fmla="*/ 0 h 55"/>
                <a:gd name="T8" fmla="*/ 307 w 307"/>
                <a:gd name="T9" fmla="*/ 0 h 55"/>
                <a:gd name="T10" fmla="*/ 307 w 307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5">
                  <a:moveTo>
                    <a:pt x="307" y="55"/>
                  </a:moveTo>
                  <a:lnTo>
                    <a:pt x="307" y="55"/>
                  </a:lnTo>
                  <a:lnTo>
                    <a:pt x="0" y="55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5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2"/>
            <p:cNvSpPr>
              <a:spLocks/>
            </p:cNvSpPr>
            <p:nvPr/>
          </p:nvSpPr>
          <p:spPr bwMode="auto">
            <a:xfrm>
              <a:off x="10150475" y="2293938"/>
              <a:ext cx="73025" cy="331787"/>
            </a:xfrm>
            <a:custGeom>
              <a:avLst/>
              <a:gdLst>
                <a:gd name="T0" fmla="*/ 19 w 39"/>
                <a:gd name="T1" fmla="*/ 180 h 180"/>
                <a:gd name="T2" fmla="*/ 19 w 39"/>
                <a:gd name="T3" fmla="*/ 180 h 180"/>
                <a:gd name="T4" fmla="*/ 19 w 39"/>
                <a:gd name="T5" fmla="*/ 180 h 180"/>
                <a:gd name="T6" fmla="*/ 0 w 39"/>
                <a:gd name="T7" fmla="*/ 160 h 180"/>
                <a:gd name="T8" fmla="*/ 0 w 39"/>
                <a:gd name="T9" fmla="*/ 20 h 180"/>
                <a:gd name="T10" fmla="*/ 20 w 39"/>
                <a:gd name="T11" fmla="*/ 0 h 180"/>
                <a:gd name="T12" fmla="*/ 20 w 39"/>
                <a:gd name="T13" fmla="*/ 0 h 180"/>
                <a:gd name="T14" fmla="*/ 39 w 39"/>
                <a:gd name="T15" fmla="*/ 20 h 180"/>
                <a:gd name="T16" fmla="*/ 39 w 39"/>
                <a:gd name="T17" fmla="*/ 160 h 180"/>
                <a:gd name="T18" fmla="*/ 19 w 39"/>
                <a:gd name="T1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180">
                  <a:moveTo>
                    <a:pt x="19" y="180"/>
                  </a:moveTo>
                  <a:lnTo>
                    <a:pt x="19" y="180"/>
                  </a:lnTo>
                  <a:lnTo>
                    <a:pt x="19" y="180"/>
                  </a:lnTo>
                  <a:cubicBezTo>
                    <a:pt x="8" y="180"/>
                    <a:pt x="0" y="171"/>
                    <a:pt x="0" y="160"/>
                  </a:cubicBezTo>
                  <a:lnTo>
                    <a:pt x="0" y="20"/>
                  </a:lnTo>
                  <a:cubicBezTo>
                    <a:pt x="0" y="9"/>
                    <a:pt x="9" y="0"/>
                    <a:pt x="20" y="0"/>
                  </a:cubicBezTo>
                  <a:lnTo>
                    <a:pt x="20" y="0"/>
                  </a:lnTo>
                  <a:cubicBezTo>
                    <a:pt x="31" y="0"/>
                    <a:pt x="39" y="9"/>
                    <a:pt x="39" y="20"/>
                  </a:cubicBezTo>
                  <a:lnTo>
                    <a:pt x="39" y="160"/>
                  </a:lnTo>
                  <a:cubicBezTo>
                    <a:pt x="39" y="171"/>
                    <a:pt x="30" y="180"/>
                    <a:pt x="19" y="1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5085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dc.officeplus.cn/t/33/CF843B91917E7B5BAA55EB332D39666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1" b="26163"/>
          <a:stretch/>
        </p:blipFill>
        <p:spPr bwMode="auto">
          <a:xfrm>
            <a:off x="0" y="1947294"/>
            <a:ext cx="12192000" cy="2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1947294"/>
            <a:ext cx="12192000" cy="2786742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4664870" cy="86793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菩萨蛮 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· </a:t>
            </a:r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小山重叠金明灭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59988" y="2562634"/>
            <a:ext cx="86758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小山重叠金明灭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鬓云</a:t>
            </a:r>
            <a:r>
              <a:rPr lang="zh-CN" altLang="en-US" sz="2800" dirty="0" smtClean="0">
                <a:solidFill>
                  <a:schemeClr val="bg1"/>
                </a:solidFill>
              </a:rPr>
              <a:t>欲度香</a:t>
            </a:r>
            <a:r>
              <a:rPr lang="zh-CN" altLang="en-US" sz="2800" dirty="0">
                <a:solidFill>
                  <a:schemeClr val="bg1"/>
                </a:solidFill>
              </a:rPr>
              <a:t>腮</a:t>
            </a:r>
            <a:r>
              <a:rPr lang="zh-CN" altLang="en-US" sz="2800" dirty="0" smtClean="0">
                <a:solidFill>
                  <a:schemeClr val="bg1"/>
                </a:solidFill>
              </a:rPr>
              <a:t>雪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zh-CN" altLang="en-US" sz="12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懒起画蛾眉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弄妆梳洗</a:t>
            </a:r>
            <a:r>
              <a:rPr lang="zh-CN" altLang="en-US" sz="2800" dirty="0" smtClean="0">
                <a:solidFill>
                  <a:schemeClr val="bg1"/>
                </a:solidFill>
              </a:rPr>
              <a:t>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8313" y="5090655"/>
            <a:ext cx="2233446" cy="400093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词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/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温庭筠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8313" y="5482258"/>
            <a:ext cx="7338855" cy="348734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曲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/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刘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欢    演唱</a:t>
            </a:r>
            <a:r>
              <a:rPr lang="en-US" altLang="zh-CN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/</a:t>
            </a:r>
            <a:r>
              <a:rPr lang="zh-CN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姚贝娜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69894" y="2562634"/>
            <a:ext cx="6096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照花前后镜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花面交</a:t>
            </a:r>
            <a:r>
              <a:rPr lang="zh-CN" altLang="en-US" sz="2800" dirty="0" smtClean="0">
                <a:solidFill>
                  <a:schemeClr val="bg1"/>
                </a:solidFill>
              </a:rPr>
              <a:t>相映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zh-CN" altLang="en-US" sz="12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新帖绣罗襦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双双金鹧鸪</a:t>
            </a:r>
          </a:p>
        </p:txBody>
      </p:sp>
      <p:pic>
        <p:nvPicPr>
          <p:cNvPr id="9" name="姚贝娜 - 菩萨蛮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5788" y="63404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68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艺术表达的联想作用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5286375" y="1578769"/>
            <a:ext cx="1" cy="2578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286376" y="4152901"/>
            <a:ext cx="368379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064669" y="4157663"/>
            <a:ext cx="2221706" cy="1628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970169" y="3890072"/>
            <a:ext cx="172164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语序轴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72113" y="1431384"/>
            <a:ext cx="172164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联想轴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53878" y="5786438"/>
            <a:ext cx="172164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乐音轴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414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中国传统音乐理论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1181892" y="0"/>
          <a:ext cx="9733758" cy="804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" r="1401" b="50625"/>
          <a:stretch/>
        </p:blipFill>
        <p:spPr>
          <a:xfrm>
            <a:off x="1978775" y="471488"/>
            <a:ext cx="8139992" cy="62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7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dc.officeplus.cn/t/33/CF843B91917E7B5BAA55EB332D39666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1" b="26163"/>
          <a:stretch/>
        </p:blipFill>
        <p:spPr bwMode="auto">
          <a:xfrm>
            <a:off x="0" y="1947294"/>
            <a:ext cx="12192000" cy="2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1947294"/>
            <a:ext cx="12192000" cy="2786742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4664870" cy="48013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菩萨蛮 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· </a:t>
            </a:r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人人尽说江南好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59988" y="2562634"/>
            <a:ext cx="86758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人人尽说江南</a:t>
            </a:r>
            <a:r>
              <a:rPr lang="zh-CN" altLang="en-US" sz="2800" dirty="0" smtClean="0">
                <a:solidFill>
                  <a:schemeClr val="bg1"/>
                </a:solidFill>
              </a:rPr>
              <a:t>好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游人</a:t>
            </a:r>
            <a:r>
              <a:rPr lang="zh-CN" altLang="en-US" sz="2800" dirty="0">
                <a:solidFill>
                  <a:schemeClr val="bg1"/>
                </a:solidFill>
              </a:rPr>
              <a:t>只合江南</a:t>
            </a:r>
            <a:r>
              <a:rPr lang="zh-CN" altLang="en-US" sz="2800" dirty="0" smtClean="0">
                <a:solidFill>
                  <a:schemeClr val="bg1"/>
                </a:solidFill>
              </a:rPr>
              <a:t>老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en-US" altLang="zh-CN" sz="12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春水</a:t>
            </a:r>
            <a:r>
              <a:rPr lang="zh-CN" altLang="en-US" sz="2800" dirty="0">
                <a:solidFill>
                  <a:schemeClr val="bg1"/>
                </a:solidFill>
              </a:rPr>
              <a:t>碧于</a:t>
            </a:r>
            <a:r>
              <a:rPr lang="zh-CN" altLang="en-US" sz="2800" dirty="0" smtClean="0">
                <a:solidFill>
                  <a:schemeClr val="bg1"/>
                </a:solidFill>
              </a:rPr>
              <a:t>天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画船</a:t>
            </a:r>
            <a:r>
              <a:rPr lang="zh-CN" altLang="en-US" sz="2800" dirty="0">
                <a:solidFill>
                  <a:schemeClr val="bg1"/>
                </a:solidFill>
              </a:rPr>
              <a:t>听雨</a:t>
            </a:r>
            <a:r>
              <a:rPr lang="zh-CN" altLang="en-US" sz="2800" dirty="0" smtClean="0">
                <a:solidFill>
                  <a:schemeClr val="bg1"/>
                </a:solidFill>
              </a:rPr>
              <a:t>眠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8313" y="5090655"/>
            <a:ext cx="2233446" cy="400093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词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/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韦庄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69894" y="2562634"/>
            <a:ext cx="6096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垆边人似月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皓腕凝霜</a:t>
            </a:r>
            <a:r>
              <a:rPr lang="zh-CN" altLang="en-US" sz="2800" dirty="0" smtClean="0">
                <a:solidFill>
                  <a:schemeClr val="bg1"/>
                </a:solidFill>
              </a:rPr>
              <a:t>雪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zh-CN" altLang="en-US" sz="1200" dirty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未老莫还乡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还乡须断肠</a:t>
            </a:r>
          </a:p>
        </p:txBody>
      </p:sp>
    </p:spTree>
    <p:extLst>
      <p:ext uri="{BB962C8B-B14F-4D97-AF65-F5344CB8AC3E}">
        <p14:creationId xmlns:p14="http://schemas.microsoft.com/office/powerpoint/2010/main" val="190669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3962400" cy="996170"/>
          </a:xfrm>
        </p:spPr>
        <p:txBody>
          <a:bodyPr/>
          <a:lstStyle/>
          <a:p>
            <a:r>
              <a:rPr lang="zh-CN" altLang="en-US" dirty="0" smtClean="0"/>
              <a:t>菩萨蛮五</a:t>
            </a:r>
            <a:r>
              <a:rPr lang="zh-CN" altLang="en-US" dirty="0" smtClean="0"/>
              <a:t>首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5292" y="2264570"/>
            <a:ext cx="10401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其一</a:t>
            </a:r>
          </a:p>
          <a:p>
            <a:r>
              <a:rPr lang="zh-CN" altLang="en-US" sz="2400" dirty="0"/>
              <a:t>红楼别夜堪</a:t>
            </a:r>
            <a:r>
              <a:rPr lang="zh-CN" altLang="en-US" sz="2400" dirty="0" smtClean="0"/>
              <a:t>惆怅，</a:t>
            </a:r>
            <a:r>
              <a:rPr lang="zh-CN" altLang="en-US" sz="2400" dirty="0"/>
              <a:t>香灯半卷流苏</a:t>
            </a:r>
            <a:r>
              <a:rPr lang="zh-CN" altLang="en-US" sz="2400" dirty="0" smtClean="0"/>
              <a:t>帐。</a:t>
            </a:r>
            <a:endParaRPr lang="en-US" altLang="zh-CN" sz="2400" dirty="0" smtClean="0"/>
          </a:p>
          <a:p>
            <a:r>
              <a:rPr lang="zh-CN" altLang="en-US" sz="2400" dirty="0" smtClean="0"/>
              <a:t>残月</a:t>
            </a:r>
            <a:r>
              <a:rPr lang="zh-CN" altLang="en-US" sz="2400" dirty="0"/>
              <a:t>出门时，美人和泪</a:t>
            </a:r>
            <a:r>
              <a:rPr lang="zh-CN" altLang="en-US" sz="2400" dirty="0" smtClean="0"/>
              <a:t>辞。</a:t>
            </a:r>
            <a:endParaRPr lang="zh-CN" altLang="en-US" sz="2400" dirty="0"/>
          </a:p>
          <a:p>
            <a:r>
              <a:rPr lang="zh-CN" altLang="en-US" sz="2400" dirty="0"/>
              <a:t>琵琶金翠</a:t>
            </a:r>
            <a:r>
              <a:rPr lang="zh-CN" altLang="en-US" sz="2400" dirty="0" smtClean="0"/>
              <a:t>羽，</a:t>
            </a:r>
            <a:r>
              <a:rPr lang="zh-CN" altLang="en-US" sz="2400" dirty="0"/>
              <a:t>弦上黄莺</a:t>
            </a:r>
            <a:r>
              <a:rPr lang="zh-CN" altLang="en-US" sz="2400" dirty="0" smtClean="0"/>
              <a:t>语。</a:t>
            </a:r>
            <a:endParaRPr lang="en-US" altLang="zh-CN" sz="2400" dirty="0" smtClean="0"/>
          </a:p>
          <a:p>
            <a:r>
              <a:rPr lang="zh-CN" altLang="en-US" sz="2400" dirty="0" smtClean="0"/>
              <a:t>劝</a:t>
            </a:r>
            <a:r>
              <a:rPr lang="zh-CN" altLang="en-US" sz="2400" dirty="0"/>
              <a:t>我早归家，绿窗人似</a:t>
            </a:r>
            <a:r>
              <a:rPr lang="zh-CN" altLang="en-US" sz="2400" dirty="0" smtClean="0"/>
              <a:t>花。</a:t>
            </a:r>
            <a:endParaRPr lang="zh-CN" altLang="en-US" sz="2400" dirty="0"/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其二</a:t>
            </a:r>
          </a:p>
          <a:p>
            <a:r>
              <a:rPr lang="zh-CN" altLang="en-US" sz="2400" dirty="0"/>
              <a:t>人人尽说江南好，游人只合江南</a:t>
            </a:r>
            <a:r>
              <a:rPr lang="zh-CN" altLang="en-US" sz="2400" dirty="0" smtClean="0"/>
              <a:t>老。</a:t>
            </a:r>
            <a:endParaRPr lang="en-US" altLang="zh-CN" sz="2400" dirty="0" smtClean="0"/>
          </a:p>
          <a:p>
            <a:r>
              <a:rPr lang="zh-CN" altLang="en-US" sz="2400" dirty="0" smtClean="0"/>
              <a:t>春水</a:t>
            </a:r>
            <a:r>
              <a:rPr lang="zh-CN" altLang="en-US" sz="2400" dirty="0"/>
              <a:t>碧于天，画船听雨眠。</a:t>
            </a:r>
          </a:p>
          <a:p>
            <a:r>
              <a:rPr lang="zh-CN" altLang="en-US" sz="2400" dirty="0"/>
              <a:t>垆边人似</a:t>
            </a:r>
            <a:r>
              <a:rPr lang="zh-CN" altLang="en-US" sz="2400" dirty="0" smtClean="0"/>
              <a:t>月，</a:t>
            </a:r>
            <a:r>
              <a:rPr lang="zh-CN" altLang="en-US" sz="2400" dirty="0"/>
              <a:t>皓腕凝霜</a:t>
            </a:r>
            <a:r>
              <a:rPr lang="zh-CN" altLang="en-US" sz="2400" dirty="0" smtClean="0"/>
              <a:t>雪。</a:t>
            </a:r>
            <a:endParaRPr lang="en-US" altLang="zh-CN" sz="2400" dirty="0" smtClean="0"/>
          </a:p>
          <a:p>
            <a:r>
              <a:rPr lang="zh-CN" altLang="en-US" sz="2400" dirty="0" smtClean="0"/>
              <a:t>未</a:t>
            </a:r>
            <a:r>
              <a:rPr lang="zh-CN" altLang="en-US" sz="2400" dirty="0"/>
              <a:t>老莫还乡，还乡须</a:t>
            </a:r>
            <a:r>
              <a:rPr lang="zh-CN" altLang="en-US" sz="2400" dirty="0" smtClean="0"/>
              <a:t>断肠。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6181725" y="431006"/>
            <a:ext cx="104013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其三</a:t>
            </a:r>
          </a:p>
          <a:p>
            <a:r>
              <a:rPr lang="zh-CN" altLang="en-US" sz="2400" dirty="0"/>
              <a:t>如今却忆江南乐，当时年少春衫薄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骑马</a:t>
            </a:r>
            <a:r>
              <a:rPr lang="zh-CN" altLang="en-US" sz="2400" dirty="0"/>
              <a:t>倚斜桥，满楼</a:t>
            </a:r>
            <a:r>
              <a:rPr lang="zh-CN" altLang="en-US" sz="2400" dirty="0" smtClean="0"/>
              <a:t>红袖招。</a:t>
            </a:r>
            <a:endParaRPr lang="zh-CN" altLang="en-US" sz="2400" dirty="0"/>
          </a:p>
          <a:p>
            <a:r>
              <a:rPr lang="zh-CN" altLang="en-US" sz="2400" dirty="0"/>
              <a:t>翠屏金</a:t>
            </a:r>
            <a:r>
              <a:rPr lang="zh-CN" altLang="en-US" sz="2400" dirty="0" smtClean="0"/>
              <a:t>屈曲，</a:t>
            </a:r>
            <a:r>
              <a:rPr lang="zh-CN" altLang="en-US" sz="2400" dirty="0"/>
              <a:t>醉入花丛</a:t>
            </a:r>
            <a:r>
              <a:rPr lang="zh-CN" altLang="en-US" sz="2400" dirty="0" smtClean="0"/>
              <a:t>宿。</a:t>
            </a:r>
            <a:endParaRPr lang="en-US" altLang="zh-CN" sz="2400" dirty="0" smtClean="0"/>
          </a:p>
          <a:p>
            <a:r>
              <a:rPr lang="zh-CN" altLang="en-US" sz="2400" dirty="0" smtClean="0"/>
              <a:t>此</a:t>
            </a:r>
            <a:r>
              <a:rPr lang="zh-CN" altLang="en-US" sz="2400" dirty="0"/>
              <a:t>度见</a:t>
            </a:r>
            <a:r>
              <a:rPr lang="zh-CN" altLang="en-US" sz="2400" dirty="0" smtClean="0"/>
              <a:t>花枝，</a:t>
            </a:r>
            <a:r>
              <a:rPr lang="zh-CN" altLang="en-US" sz="2400" dirty="0"/>
              <a:t>白头誓不归。</a:t>
            </a: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其四</a:t>
            </a:r>
          </a:p>
          <a:p>
            <a:r>
              <a:rPr lang="zh-CN" altLang="en-US" sz="2400" dirty="0"/>
              <a:t>劝君今夜须</a:t>
            </a:r>
            <a:r>
              <a:rPr lang="zh-CN" altLang="en-US" sz="2400" dirty="0" smtClean="0"/>
              <a:t>沈醉，</a:t>
            </a:r>
            <a:r>
              <a:rPr lang="zh-CN" altLang="en-US" sz="2400" dirty="0"/>
              <a:t>尊前莫话明朝</a:t>
            </a:r>
            <a:r>
              <a:rPr lang="zh-CN" altLang="en-US" sz="2400" dirty="0" smtClean="0"/>
              <a:t>事。</a:t>
            </a:r>
            <a:endParaRPr lang="en-US" altLang="zh-CN" sz="2400" dirty="0" smtClean="0"/>
          </a:p>
          <a:p>
            <a:r>
              <a:rPr lang="zh-CN" altLang="en-US" sz="2400" dirty="0" smtClean="0"/>
              <a:t>珍重</a:t>
            </a:r>
            <a:r>
              <a:rPr lang="zh-CN" altLang="en-US" sz="2400" dirty="0"/>
              <a:t>主人心，酒深情亦深。</a:t>
            </a:r>
          </a:p>
          <a:p>
            <a:r>
              <a:rPr lang="zh-CN" altLang="en-US" sz="2400" dirty="0"/>
              <a:t>须愁春漏</a:t>
            </a:r>
            <a:r>
              <a:rPr lang="zh-CN" altLang="en-US" sz="2400" dirty="0" smtClean="0"/>
              <a:t>短，</a:t>
            </a:r>
            <a:r>
              <a:rPr lang="zh-CN" altLang="en-US" sz="2400" dirty="0"/>
              <a:t>莫诉金杯</a:t>
            </a:r>
            <a:r>
              <a:rPr lang="zh-CN" altLang="en-US" sz="2400" dirty="0" smtClean="0"/>
              <a:t>满。</a:t>
            </a:r>
            <a:endParaRPr lang="en-US" altLang="zh-CN" sz="2400" dirty="0"/>
          </a:p>
          <a:p>
            <a:r>
              <a:rPr lang="zh-CN" altLang="en-US" sz="2400" dirty="0" smtClean="0"/>
              <a:t>遇</a:t>
            </a:r>
            <a:r>
              <a:rPr lang="zh-CN" altLang="en-US" sz="2400" dirty="0"/>
              <a:t>酒且</a:t>
            </a:r>
            <a:r>
              <a:rPr lang="zh-CN" altLang="en-US" sz="2400" dirty="0" smtClean="0"/>
              <a:t>呵呵，</a:t>
            </a:r>
            <a:r>
              <a:rPr lang="zh-CN" altLang="en-US" sz="2400" dirty="0"/>
              <a:t>人生能几何。</a:t>
            </a: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其五</a:t>
            </a:r>
          </a:p>
          <a:p>
            <a:r>
              <a:rPr lang="zh-CN" altLang="en-US" sz="2400" dirty="0"/>
              <a:t>洛阳城里春光</a:t>
            </a:r>
            <a:r>
              <a:rPr lang="zh-CN" altLang="en-US" sz="2400" dirty="0" smtClean="0"/>
              <a:t>好，</a:t>
            </a:r>
            <a:r>
              <a:rPr lang="zh-CN" altLang="en-US" sz="2400" dirty="0"/>
              <a:t>洛阳才子他乡</a:t>
            </a:r>
            <a:r>
              <a:rPr lang="zh-CN" altLang="en-US" sz="2400" dirty="0" smtClean="0"/>
              <a:t>老。</a:t>
            </a:r>
            <a:endParaRPr lang="en-US" altLang="zh-CN" sz="2400" dirty="0" smtClean="0"/>
          </a:p>
          <a:p>
            <a:r>
              <a:rPr lang="zh-CN" altLang="en-US" sz="2400" dirty="0" smtClean="0"/>
              <a:t>柳</a:t>
            </a:r>
            <a:r>
              <a:rPr lang="zh-CN" altLang="en-US" sz="2400" dirty="0"/>
              <a:t>暗魏王</a:t>
            </a:r>
            <a:r>
              <a:rPr lang="zh-CN" altLang="en-US" sz="2400" dirty="0" smtClean="0"/>
              <a:t>堤，</a:t>
            </a:r>
            <a:r>
              <a:rPr lang="zh-CN" altLang="en-US" sz="2400" dirty="0"/>
              <a:t>此时心转迷。</a:t>
            </a:r>
          </a:p>
          <a:p>
            <a:r>
              <a:rPr lang="zh-CN" altLang="en-US" sz="2400" dirty="0"/>
              <a:t>桃花春水</a:t>
            </a:r>
            <a:r>
              <a:rPr lang="zh-CN" altLang="en-US" sz="2400" dirty="0" smtClean="0"/>
              <a:t>渌，</a:t>
            </a:r>
            <a:r>
              <a:rPr lang="zh-CN" altLang="en-US" sz="2400" dirty="0"/>
              <a:t>水上鸳鸯浴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凝</a:t>
            </a:r>
            <a:r>
              <a:rPr lang="zh-CN" altLang="en-US" sz="2400" dirty="0"/>
              <a:t>恨对残</a:t>
            </a:r>
            <a:r>
              <a:rPr lang="zh-CN" altLang="en-US" sz="2400" dirty="0" smtClean="0"/>
              <a:t>晖，</a:t>
            </a:r>
            <a:r>
              <a:rPr lang="zh-CN" altLang="en-US" sz="2400" dirty="0"/>
              <a:t>忆君君</a:t>
            </a:r>
            <a:r>
              <a:rPr lang="zh-CN" altLang="en-US" sz="2400" dirty="0" smtClean="0"/>
              <a:t>不知。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155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dc.officeplus.cn/t/33/CF843B91917E7B5BAA55EB332D39666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1" b="26163"/>
          <a:stretch/>
        </p:blipFill>
        <p:spPr bwMode="auto">
          <a:xfrm>
            <a:off x="0" y="1947294"/>
            <a:ext cx="12192000" cy="2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1947294"/>
            <a:ext cx="12192000" cy="2786742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4655" y="628386"/>
            <a:ext cx="4664870" cy="48013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古诗十九</a:t>
            </a:r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首 </a:t>
            </a:r>
            <a:r>
              <a:rPr lang="en-US" altLang="zh-CN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· </a:t>
            </a:r>
            <a:r>
              <a:rPr lang="zh-CN" altLang="en-US" dirty="0" smtClean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行行重行行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88313" y="2562634"/>
            <a:ext cx="867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</a:rPr>
              <a:t>行行重行行，与君生别离。</a:t>
            </a:r>
            <a:br>
              <a:rPr lang="zh-CN" altLang="en-US" sz="2800" dirty="0">
                <a:solidFill>
                  <a:schemeClr val="bg2"/>
                </a:solidFill>
              </a:rPr>
            </a:br>
            <a:r>
              <a:rPr lang="zh-CN" altLang="en-US" sz="2800" dirty="0">
                <a:solidFill>
                  <a:schemeClr val="bg2"/>
                </a:solidFill>
              </a:rPr>
              <a:t>相去万余里，各在天一涯。</a:t>
            </a:r>
            <a:br>
              <a:rPr lang="zh-CN" altLang="en-US" sz="2800" dirty="0">
                <a:solidFill>
                  <a:schemeClr val="bg2"/>
                </a:solidFill>
              </a:rPr>
            </a:br>
            <a:r>
              <a:rPr lang="zh-CN" altLang="en-US" sz="2800" dirty="0">
                <a:solidFill>
                  <a:schemeClr val="bg2"/>
                </a:solidFill>
              </a:rPr>
              <a:t>道路阻且长，会面安可知。</a:t>
            </a:r>
            <a:br>
              <a:rPr lang="zh-CN" altLang="en-US" sz="2800" dirty="0">
                <a:solidFill>
                  <a:schemeClr val="bg2"/>
                </a:solidFill>
              </a:rPr>
            </a:br>
            <a:r>
              <a:rPr lang="zh-CN" altLang="en-US" sz="2800" dirty="0">
                <a:solidFill>
                  <a:schemeClr val="bg2"/>
                </a:solidFill>
              </a:rPr>
              <a:t>胡马依北风，越鸟巢南枝。</a:t>
            </a:r>
            <a:br>
              <a:rPr lang="zh-CN" altLang="en-US" sz="2800" dirty="0">
                <a:solidFill>
                  <a:schemeClr val="bg2"/>
                </a:solidFill>
              </a:rPr>
            </a:br>
            <a:endParaRPr lang="zh-CN" altLang="en-US" sz="4000" dirty="0">
              <a:solidFill>
                <a:schemeClr val="bg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8312" y="5090655"/>
            <a:ext cx="3776295" cy="400093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曲 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/ Song from a Secret Garden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69894" y="2562634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</a:rPr>
              <a:t>相去日已远，衣带日已缓。</a:t>
            </a:r>
            <a:br>
              <a:rPr lang="zh-CN" altLang="en-US" sz="2800" dirty="0">
                <a:solidFill>
                  <a:schemeClr val="bg2"/>
                </a:solidFill>
              </a:rPr>
            </a:br>
            <a:r>
              <a:rPr lang="zh-CN" altLang="en-US" sz="2800" dirty="0">
                <a:solidFill>
                  <a:schemeClr val="bg2"/>
                </a:solidFill>
              </a:rPr>
              <a:t>浮云蔽白日，游子不顾返。</a:t>
            </a:r>
            <a:br>
              <a:rPr lang="zh-CN" altLang="en-US" sz="2800" dirty="0">
                <a:solidFill>
                  <a:schemeClr val="bg2"/>
                </a:solidFill>
              </a:rPr>
            </a:br>
            <a:r>
              <a:rPr lang="zh-CN" altLang="en-US" sz="2800" dirty="0">
                <a:solidFill>
                  <a:schemeClr val="bg2"/>
                </a:solidFill>
              </a:rPr>
              <a:t>思君令人老，岁月忽已晚。</a:t>
            </a:r>
            <a:br>
              <a:rPr lang="zh-CN" altLang="en-US" sz="2800" dirty="0">
                <a:solidFill>
                  <a:schemeClr val="bg2"/>
                </a:solidFill>
              </a:rPr>
            </a:br>
            <a:r>
              <a:rPr lang="zh-CN" altLang="en-US" sz="2800" dirty="0">
                <a:solidFill>
                  <a:schemeClr val="bg2"/>
                </a:solidFill>
              </a:rPr>
              <a:t>弃捐勿复道，努力加餐饭。 </a:t>
            </a:r>
            <a:endParaRPr lang="zh-CN" altLang="en-US" sz="4000" dirty="0">
              <a:solidFill>
                <a:schemeClr val="bg2"/>
              </a:solidFill>
            </a:endParaRPr>
          </a:p>
        </p:txBody>
      </p:sp>
      <p:pic>
        <p:nvPicPr>
          <p:cNvPr id="9" name="Secret Garden - Song from a Secret Gard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8072" y="62067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5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095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/>
      <p:bldP spid="6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59F59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</TotalTime>
  <Words>574</Words>
  <Application>Microsoft Office PowerPoint</Application>
  <PresentationFormat>宽屏</PresentationFormat>
  <Paragraphs>87</Paragraphs>
  <Slides>10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宋体</vt:lpstr>
      <vt:lpstr>微软雅黑</vt:lpstr>
      <vt:lpstr>Arial</vt:lpstr>
      <vt:lpstr>Calibri</vt:lpstr>
      <vt:lpstr>Century Gothic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祁一凡</cp:lastModifiedBy>
  <cp:revision>75</cp:revision>
  <dcterms:created xsi:type="dcterms:W3CDTF">2015-08-18T02:51:41Z</dcterms:created>
  <dcterms:modified xsi:type="dcterms:W3CDTF">2016-11-16T15:30:58Z</dcterms:modified>
  <cp:category/>
</cp:coreProperties>
</file>